
<file path=[Content_Types].xml><?xml version="1.0" encoding="utf-8"?>
<Types xmlns="http://schemas.openxmlformats.org/package/2006/content-types">
  <Default Extension="fntdata" ContentType="application/x-fontdata"/>
  <Default Extension="jpeg" ContentType="image/jpeg"/>
  <Default Extension="jp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25"/>
  </p:notesMasterIdLst>
  <p:sldIdLst>
    <p:sldId id="286" r:id="rId2"/>
    <p:sldId id="256" r:id="rId3"/>
    <p:sldId id="287" r:id="rId4"/>
    <p:sldId id="293" r:id="rId5"/>
    <p:sldId id="260" r:id="rId6"/>
    <p:sldId id="277" r:id="rId7"/>
    <p:sldId id="270" r:id="rId8"/>
    <p:sldId id="289" r:id="rId9"/>
    <p:sldId id="290" r:id="rId10"/>
    <p:sldId id="291" r:id="rId11"/>
    <p:sldId id="294" r:id="rId12"/>
    <p:sldId id="298" r:id="rId13"/>
    <p:sldId id="301" r:id="rId14"/>
    <p:sldId id="304" r:id="rId15"/>
    <p:sldId id="300" r:id="rId16"/>
    <p:sldId id="302" r:id="rId17"/>
    <p:sldId id="306" r:id="rId18"/>
    <p:sldId id="299" r:id="rId19"/>
    <p:sldId id="308" r:id="rId20"/>
    <p:sldId id="307" r:id="rId21"/>
    <p:sldId id="296" r:id="rId22"/>
    <p:sldId id="292" r:id="rId23"/>
    <p:sldId id="284" r:id="rId24"/>
  </p:sldIdLst>
  <p:sldSz cx="9144000" cy="5143500" type="screen16x9"/>
  <p:notesSz cx="6858000" cy="9144000"/>
  <p:embeddedFontLst>
    <p:embeddedFont>
      <p:font typeface="B Yagut" panose="00000400000000000000" pitchFamily="2" charset="-78"/>
      <p:regular r:id="rId26"/>
      <p:bold r:id="rId27"/>
    </p:embeddedFont>
    <p:embeddedFont>
      <p:font typeface="B Yas" panose="00000400000000000000" pitchFamily="2" charset="-78"/>
      <p:regular r:id="rId28"/>
      <p:bold r:id="rId29"/>
    </p:embeddedFont>
    <p:embeddedFont>
      <p:font typeface="Berkshire Swash" panose="020B0604020202020204" charset="0"/>
      <p:regular r:id="rId30"/>
    </p:embeddedFont>
    <p:embeddedFont>
      <p:font typeface="Cinema" panose="020B0604020202020204" charset="-78"/>
      <p:regular r:id="rId31"/>
    </p:embeddedFont>
    <p:embeddedFont>
      <p:font typeface="Georgia" panose="02040502050405020303" pitchFamily="18" charset="0"/>
      <p:regular r:id="rId32"/>
      <p:bold r:id="rId33"/>
      <p:italic r:id="rId34"/>
      <p:boldItalic r:id="rId35"/>
    </p:embeddedFont>
    <p:embeddedFont>
      <p:font typeface="Livvic" pitchFamily="2" charset="0"/>
      <p:regular r:id="rId36"/>
      <p:bold r:id="rId37"/>
      <p:italic r:id="rId38"/>
      <p:boldItalic r:id="rId39"/>
    </p:embeddedFont>
    <p:embeddedFont>
      <p:font typeface="Merriweather" panose="00000500000000000000" pitchFamily="2" charset="0"/>
      <p:regular r:id="rId40"/>
      <p:bold r:id="rId41"/>
      <p:italic r:id="rId42"/>
      <p:boldItalic r:id="rId43"/>
    </p:embeddedFont>
    <p:embeddedFont>
      <p:font typeface="Nunito Light" pitchFamily="2" charset="0"/>
      <p:regular r:id="rId44"/>
      <p:italic r:id="rId45"/>
    </p:embeddedFont>
    <p:embeddedFont>
      <p:font typeface="Vazir" panose="020B0604020202020204" charset="-78"/>
      <p:regular r:id="rId4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F374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4F00717-A68E-4756-9B90-F62DB42B4039}">
  <a:tblStyle styleId="{C4F00717-A68E-4756-9B90-F62DB42B403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35" d="100"/>
          <a:sy n="135" d="100"/>
        </p:scale>
        <p:origin x="924"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1.fntdata"/><Relationship Id="rId39" Type="http://schemas.openxmlformats.org/officeDocument/2006/relationships/font" Target="fonts/font14.fntdata"/><Relationship Id="rId21" Type="http://schemas.openxmlformats.org/officeDocument/2006/relationships/slide" Target="slides/slide20.xml"/><Relationship Id="rId34" Type="http://schemas.openxmlformats.org/officeDocument/2006/relationships/font" Target="fonts/font9.fntdata"/><Relationship Id="rId42" Type="http://schemas.openxmlformats.org/officeDocument/2006/relationships/font" Target="fonts/font17.fntdata"/><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4.fntdata"/><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7.fntdata"/><Relationship Id="rId37" Type="http://schemas.openxmlformats.org/officeDocument/2006/relationships/font" Target="fonts/font12.fntdata"/><Relationship Id="rId40" Type="http://schemas.openxmlformats.org/officeDocument/2006/relationships/font" Target="fonts/font15.fntdata"/><Relationship Id="rId45" Type="http://schemas.openxmlformats.org/officeDocument/2006/relationships/font" Target="fonts/font20.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3.fntdata"/><Relationship Id="rId36" Type="http://schemas.openxmlformats.org/officeDocument/2006/relationships/font" Target="fonts/font11.fntdata"/><Relationship Id="rId49"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6.fntdata"/><Relationship Id="rId44"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43" Type="http://schemas.openxmlformats.org/officeDocument/2006/relationships/font" Target="fonts/font18.fntdata"/><Relationship Id="rId48" Type="http://schemas.openxmlformats.org/officeDocument/2006/relationships/viewProps" Target="viewProp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33" Type="http://schemas.openxmlformats.org/officeDocument/2006/relationships/font" Target="fonts/font8.fntdata"/><Relationship Id="rId38" Type="http://schemas.openxmlformats.org/officeDocument/2006/relationships/font" Target="fonts/font13.fntdata"/><Relationship Id="rId46" Type="http://schemas.openxmlformats.org/officeDocument/2006/relationships/font" Target="fonts/font21.fntdata"/><Relationship Id="rId20" Type="http://schemas.openxmlformats.org/officeDocument/2006/relationships/slide" Target="slides/slide19.xml"/><Relationship Id="rId41" Type="http://schemas.openxmlformats.org/officeDocument/2006/relationships/font" Target="fonts/font16.fntdata"/><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a:extLst>
            <a:ext uri="{FF2B5EF4-FFF2-40B4-BE49-F238E27FC236}">
              <a16:creationId xmlns:a16="http://schemas.microsoft.com/office/drawing/2014/main" id="{E369C520-2435-3B52-7AAA-A8F6D83C8535}"/>
            </a:ext>
          </a:extLst>
        </p:cNvPr>
        <p:cNvGrpSpPr/>
        <p:nvPr/>
      </p:nvGrpSpPr>
      <p:grpSpPr>
        <a:xfrm>
          <a:off x="0" y="0"/>
          <a:ext cx="0" cy="0"/>
          <a:chOff x="0" y="0"/>
          <a:chExt cx="0" cy="0"/>
        </a:xfrm>
      </p:grpSpPr>
      <p:sp>
        <p:nvSpPr>
          <p:cNvPr id="13106" name="Google Shape;13106;gb1a8945be4_0_3246:notes">
            <a:extLst>
              <a:ext uri="{FF2B5EF4-FFF2-40B4-BE49-F238E27FC236}">
                <a16:creationId xmlns:a16="http://schemas.microsoft.com/office/drawing/2014/main" id="{A1D96990-D914-42B6-99FC-ECC5479F570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7" name="Google Shape;13107;gb1a8945be4_0_3246:notes">
            <a:extLst>
              <a:ext uri="{FF2B5EF4-FFF2-40B4-BE49-F238E27FC236}">
                <a16:creationId xmlns:a16="http://schemas.microsoft.com/office/drawing/2014/main" id="{CE8C186A-8B7E-D751-6E8C-ED3E2AF020F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25330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a:extLst>
            <a:ext uri="{FF2B5EF4-FFF2-40B4-BE49-F238E27FC236}">
              <a16:creationId xmlns:a16="http://schemas.microsoft.com/office/drawing/2014/main" id="{C88A33AC-E716-BA88-2904-FCAD12693910}"/>
            </a:ext>
          </a:extLst>
        </p:cNvPr>
        <p:cNvGrpSpPr/>
        <p:nvPr/>
      </p:nvGrpSpPr>
      <p:grpSpPr>
        <a:xfrm>
          <a:off x="0" y="0"/>
          <a:ext cx="0" cy="0"/>
          <a:chOff x="0" y="0"/>
          <a:chExt cx="0" cy="0"/>
        </a:xfrm>
      </p:grpSpPr>
      <p:sp>
        <p:nvSpPr>
          <p:cNvPr id="8674" name="Google Shape;8674;gb179643f6e_0_5646:notes">
            <a:extLst>
              <a:ext uri="{FF2B5EF4-FFF2-40B4-BE49-F238E27FC236}">
                <a16:creationId xmlns:a16="http://schemas.microsoft.com/office/drawing/2014/main" id="{F144B01D-382A-57A8-EDA6-DAFB3F4946D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a:extLst>
              <a:ext uri="{FF2B5EF4-FFF2-40B4-BE49-F238E27FC236}">
                <a16:creationId xmlns:a16="http://schemas.microsoft.com/office/drawing/2014/main" id="{FBF8DC09-B877-A285-49D4-1DAECEF3AB9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78247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1">
          <a:extLst>
            <a:ext uri="{FF2B5EF4-FFF2-40B4-BE49-F238E27FC236}">
              <a16:creationId xmlns:a16="http://schemas.microsoft.com/office/drawing/2014/main" id="{173D1723-D63E-570E-2D41-A2670434C51A}"/>
            </a:ext>
          </a:extLst>
        </p:cNvPr>
        <p:cNvGrpSpPr/>
        <p:nvPr/>
      </p:nvGrpSpPr>
      <p:grpSpPr>
        <a:xfrm>
          <a:off x="0" y="0"/>
          <a:ext cx="0" cy="0"/>
          <a:chOff x="0" y="0"/>
          <a:chExt cx="0" cy="0"/>
        </a:xfrm>
      </p:grpSpPr>
      <p:sp>
        <p:nvSpPr>
          <p:cNvPr id="14282" name="Google Shape;14282;gb1a8945be4_0_7127:notes">
            <a:extLst>
              <a:ext uri="{FF2B5EF4-FFF2-40B4-BE49-F238E27FC236}">
                <a16:creationId xmlns:a16="http://schemas.microsoft.com/office/drawing/2014/main" id="{1B57E817-CE1C-2E51-5B2C-A4E0357405B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3" name="Google Shape;14283;gb1a8945be4_0_7127:notes">
            <a:extLst>
              <a:ext uri="{FF2B5EF4-FFF2-40B4-BE49-F238E27FC236}">
                <a16:creationId xmlns:a16="http://schemas.microsoft.com/office/drawing/2014/main" id="{00F972B8-82B6-B750-5376-BD6F84FAD12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7850520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a:extLst>
            <a:ext uri="{FF2B5EF4-FFF2-40B4-BE49-F238E27FC236}">
              <a16:creationId xmlns:a16="http://schemas.microsoft.com/office/drawing/2014/main" id="{832F8BAA-7F64-0877-EE62-36806F006852}"/>
            </a:ext>
          </a:extLst>
        </p:cNvPr>
        <p:cNvGrpSpPr/>
        <p:nvPr/>
      </p:nvGrpSpPr>
      <p:grpSpPr>
        <a:xfrm>
          <a:off x="0" y="0"/>
          <a:ext cx="0" cy="0"/>
          <a:chOff x="0" y="0"/>
          <a:chExt cx="0" cy="0"/>
        </a:xfrm>
      </p:grpSpPr>
      <p:sp>
        <p:nvSpPr>
          <p:cNvPr id="13106" name="Google Shape;13106;gb1a8945be4_0_3246:notes">
            <a:extLst>
              <a:ext uri="{FF2B5EF4-FFF2-40B4-BE49-F238E27FC236}">
                <a16:creationId xmlns:a16="http://schemas.microsoft.com/office/drawing/2014/main" id="{934B8ADE-2DD5-03A7-A649-0E24716BB1B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7" name="Google Shape;13107;gb1a8945be4_0_3246:notes">
            <a:extLst>
              <a:ext uri="{FF2B5EF4-FFF2-40B4-BE49-F238E27FC236}">
                <a16:creationId xmlns:a16="http://schemas.microsoft.com/office/drawing/2014/main" id="{416193B0-6B92-3B9B-D024-BEB1B602FC5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56148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a:extLst>
            <a:ext uri="{FF2B5EF4-FFF2-40B4-BE49-F238E27FC236}">
              <a16:creationId xmlns:a16="http://schemas.microsoft.com/office/drawing/2014/main" id="{71B066BC-8A67-4213-7E4D-256AB16F1D5E}"/>
            </a:ext>
          </a:extLst>
        </p:cNvPr>
        <p:cNvGrpSpPr/>
        <p:nvPr/>
      </p:nvGrpSpPr>
      <p:grpSpPr>
        <a:xfrm>
          <a:off x="0" y="0"/>
          <a:ext cx="0" cy="0"/>
          <a:chOff x="0" y="0"/>
          <a:chExt cx="0" cy="0"/>
        </a:xfrm>
      </p:grpSpPr>
      <p:sp>
        <p:nvSpPr>
          <p:cNvPr id="8674" name="Google Shape;8674;gb179643f6e_0_5646:notes">
            <a:extLst>
              <a:ext uri="{FF2B5EF4-FFF2-40B4-BE49-F238E27FC236}">
                <a16:creationId xmlns:a16="http://schemas.microsoft.com/office/drawing/2014/main" id="{F4C97DD7-0A95-8626-C0E3-378DFE3BC89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a:extLst>
              <a:ext uri="{FF2B5EF4-FFF2-40B4-BE49-F238E27FC236}">
                <a16:creationId xmlns:a16="http://schemas.microsoft.com/office/drawing/2014/main" id="{5306F0C9-3C5B-DEBD-44F7-85E4A7E4ED6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245641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4">
          <a:extLst>
            <a:ext uri="{FF2B5EF4-FFF2-40B4-BE49-F238E27FC236}">
              <a16:creationId xmlns:a16="http://schemas.microsoft.com/office/drawing/2014/main" id="{EC0AB112-BBF3-43F3-21A5-D6CB62845E4F}"/>
            </a:ext>
          </a:extLst>
        </p:cNvPr>
        <p:cNvGrpSpPr/>
        <p:nvPr/>
      </p:nvGrpSpPr>
      <p:grpSpPr>
        <a:xfrm>
          <a:off x="0" y="0"/>
          <a:ext cx="0" cy="0"/>
          <a:chOff x="0" y="0"/>
          <a:chExt cx="0" cy="0"/>
        </a:xfrm>
      </p:grpSpPr>
      <p:sp>
        <p:nvSpPr>
          <p:cNvPr id="8735" name="Google Shape;8735;gb1a8945be4_0_8:notes">
            <a:extLst>
              <a:ext uri="{FF2B5EF4-FFF2-40B4-BE49-F238E27FC236}">
                <a16:creationId xmlns:a16="http://schemas.microsoft.com/office/drawing/2014/main" id="{E0F48AFF-B9DE-19A2-7238-99467E459F0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6" name="Google Shape;8736;gb1a8945be4_0_8:notes">
            <a:extLst>
              <a:ext uri="{FF2B5EF4-FFF2-40B4-BE49-F238E27FC236}">
                <a16:creationId xmlns:a16="http://schemas.microsoft.com/office/drawing/2014/main" id="{A58F1C1F-C7CB-8CDF-2002-E66A945C509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87259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4"/>
        <p:cNvGrpSpPr/>
        <p:nvPr/>
      </p:nvGrpSpPr>
      <p:grpSpPr>
        <a:xfrm>
          <a:off x="0" y="0"/>
          <a:ext cx="0" cy="0"/>
          <a:chOff x="0" y="0"/>
          <a:chExt cx="0" cy="0"/>
        </a:xfrm>
      </p:grpSpPr>
      <p:sp>
        <p:nvSpPr>
          <p:cNvPr id="17175" name="Google Shape;17175;gb1a8945be4_0_10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76" name="Google Shape;17176;gb1a8945be4_0_10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1"/>
        <p:cNvGrpSpPr/>
        <p:nvPr/>
      </p:nvGrpSpPr>
      <p:grpSpPr>
        <a:xfrm>
          <a:off x="0" y="0"/>
          <a:ext cx="0" cy="0"/>
          <a:chOff x="0" y="0"/>
          <a:chExt cx="0" cy="0"/>
        </a:xfrm>
      </p:grpSpPr>
      <p:sp>
        <p:nvSpPr>
          <p:cNvPr id="14282" name="Google Shape;14282;gb1a8945be4_0_7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3" name="Google Shape;14283;gb1a8945be4_0_7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p:cNvGrpSpPr/>
        <p:nvPr/>
      </p:nvGrpSpPr>
      <p:grpSpPr>
        <a:xfrm>
          <a:off x="0" y="0"/>
          <a:ext cx="0" cy="0"/>
          <a:chOff x="0" y="0"/>
          <a:chExt cx="0" cy="0"/>
        </a:xfrm>
      </p:grpSpPr>
      <p:sp>
        <p:nvSpPr>
          <p:cNvPr id="13106" name="Google Shape;13106;gb1a8945be4_0_3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7" name="Google Shape;13107;gb1a8945be4_0_3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a:extLst>
            <a:ext uri="{FF2B5EF4-FFF2-40B4-BE49-F238E27FC236}">
              <a16:creationId xmlns:a16="http://schemas.microsoft.com/office/drawing/2014/main" id="{B1132AE3-964F-22F3-5686-13FECF79D0EC}"/>
            </a:ext>
          </a:extLst>
        </p:cNvPr>
        <p:cNvGrpSpPr/>
        <p:nvPr/>
      </p:nvGrpSpPr>
      <p:grpSpPr>
        <a:xfrm>
          <a:off x="0" y="0"/>
          <a:ext cx="0" cy="0"/>
          <a:chOff x="0" y="0"/>
          <a:chExt cx="0" cy="0"/>
        </a:xfrm>
      </p:grpSpPr>
      <p:sp>
        <p:nvSpPr>
          <p:cNvPr id="10070" name="Google Shape;10070;gb1a8945be4_0_2063:notes">
            <a:extLst>
              <a:ext uri="{FF2B5EF4-FFF2-40B4-BE49-F238E27FC236}">
                <a16:creationId xmlns:a16="http://schemas.microsoft.com/office/drawing/2014/main" id="{0945AA12-EE82-7DF6-C51A-D20F819B553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a:extLst>
              <a:ext uri="{FF2B5EF4-FFF2-40B4-BE49-F238E27FC236}">
                <a16:creationId xmlns:a16="http://schemas.microsoft.com/office/drawing/2014/main" id="{B3E377F9-974C-AA04-BC4A-4A0CACBB38D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034209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1">
          <a:extLst>
            <a:ext uri="{FF2B5EF4-FFF2-40B4-BE49-F238E27FC236}">
              <a16:creationId xmlns:a16="http://schemas.microsoft.com/office/drawing/2014/main" id="{DB87C61A-BFCE-B192-3E3B-0BA97AD6CACC}"/>
            </a:ext>
          </a:extLst>
        </p:cNvPr>
        <p:cNvGrpSpPr/>
        <p:nvPr/>
      </p:nvGrpSpPr>
      <p:grpSpPr>
        <a:xfrm>
          <a:off x="0" y="0"/>
          <a:ext cx="0" cy="0"/>
          <a:chOff x="0" y="0"/>
          <a:chExt cx="0" cy="0"/>
        </a:xfrm>
      </p:grpSpPr>
      <p:sp>
        <p:nvSpPr>
          <p:cNvPr id="14282" name="Google Shape;14282;gb1a8945be4_0_7127:notes">
            <a:extLst>
              <a:ext uri="{FF2B5EF4-FFF2-40B4-BE49-F238E27FC236}">
                <a16:creationId xmlns:a16="http://schemas.microsoft.com/office/drawing/2014/main" id="{CFCCB309-A43B-8B8D-666E-ADFFBF940E8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3" name="Google Shape;14283;gb1a8945be4_0_7127:notes">
            <a:extLst>
              <a:ext uri="{FF2B5EF4-FFF2-40B4-BE49-F238E27FC236}">
                <a16:creationId xmlns:a16="http://schemas.microsoft.com/office/drawing/2014/main" id="{34078B8E-70DF-F355-C758-F7342C3CE25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82710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05">
          <a:extLst>
            <a:ext uri="{FF2B5EF4-FFF2-40B4-BE49-F238E27FC236}">
              <a16:creationId xmlns:a16="http://schemas.microsoft.com/office/drawing/2014/main" id="{7F40D1A7-F27D-5611-6813-6B602830C9FC}"/>
            </a:ext>
          </a:extLst>
        </p:cNvPr>
        <p:cNvGrpSpPr/>
        <p:nvPr/>
      </p:nvGrpSpPr>
      <p:grpSpPr>
        <a:xfrm>
          <a:off x="0" y="0"/>
          <a:ext cx="0" cy="0"/>
          <a:chOff x="0" y="0"/>
          <a:chExt cx="0" cy="0"/>
        </a:xfrm>
      </p:grpSpPr>
      <p:sp>
        <p:nvSpPr>
          <p:cNvPr id="13106" name="Google Shape;13106;gb1a8945be4_0_3246:notes">
            <a:extLst>
              <a:ext uri="{FF2B5EF4-FFF2-40B4-BE49-F238E27FC236}">
                <a16:creationId xmlns:a16="http://schemas.microsoft.com/office/drawing/2014/main" id="{AA197E88-BACE-B76E-8868-178CDF016FF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7" name="Google Shape;13107;gb1a8945be4_0_3246:notes">
            <a:extLst>
              <a:ext uri="{FF2B5EF4-FFF2-40B4-BE49-F238E27FC236}">
                <a16:creationId xmlns:a16="http://schemas.microsoft.com/office/drawing/2014/main" id="{59E5D31E-D11E-E440-4CA0-F6B1B72042A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825713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a:extLst>
            <a:ext uri="{FF2B5EF4-FFF2-40B4-BE49-F238E27FC236}">
              <a16:creationId xmlns:a16="http://schemas.microsoft.com/office/drawing/2014/main" id="{4BCB3DFC-EB54-A172-D527-89FC48715515}"/>
            </a:ext>
          </a:extLst>
        </p:cNvPr>
        <p:cNvGrpSpPr/>
        <p:nvPr/>
      </p:nvGrpSpPr>
      <p:grpSpPr>
        <a:xfrm>
          <a:off x="0" y="0"/>
          <a:ext cx="0" cy="0"/>
          <a:chOff x="0" y="0"/>
          <a:chExt cx="0" cy="0"/>
        </a:xfrm>
      </p:grpSpPr>
      <p:sp>
        <p:nvSpPr>
          <p:cNvPr id="8674" name="Google Shape;8674;gb179643f6e_0_5646:notes">
            <a:extLst>
              <a:ext uri="{FF2B5EF4-FFF2-40B4-BE49-F238E27FC236}">
                <a16:creationId xmlns:a16="http://schemas.microsoft.com/office/drawing/2014/main" id="{4A344E87-0B12-630E-975B-4BAFB2E2E4B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a:extLst>
              <a:ext uri="{FF2B5EF4-FFF2-40B4-BE49-F238E27FC236}">
                <a16:creationId xmlns:a16="http://schemas.microsoft.com/office/drawing/2014/main" id="{89DDFB0D-0ADF-C0B6-DDE1-F24BE60C904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00117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1">
          <a:extLst>
            <a:ext uri="{FF2B5EF4-FFF2-40B4-BE49-F238E27FC236}">
              <a16:creationId xmlns:a16="http://schemas.microsoft.com/office/drawing/2014/main" id="{E36D95E9-F248-97BA-2B1B-1D92AEFA0C33}"/>
            </a:ext>
          </a:extLst>
        </p:cNvPr>
        <p:cNvGrpSpPr/>
        <p:nvPr/>
      </p:nvGrpSpPr>
      <p:grpSpPr>
        <a:xfrm>
          <a:off x="0" y="0"/>
          <a:ext cx="0" cy="0"/>
          <a:chOff x="0" y="0"/>
          <a:chExt cx="0" cy="0"/>
        </a:xfrm>
      </p:grpSpPr>
      <p:sp>
        <p:nvSpPr>
          <p:cNvPr id="14282" name="Google Shape;14282;gb1a8945be4_0_7127:notes">
            <a:extLst>
              <a:ext uri="{FF2B5EF4-FFF2-40B4-BE49-F238E27FC236}">
                <a16:creationId xmlns:a16="http://schemas.microsoft.com/office/drawing/2014/main" id="{6E25B694-184E-8923-CFD6-1CC8BB92008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3" name="Google Shape;14283;gb1a8945be4_0_7127:notes">
            <a:extLst>
              <a:ext uri="{FF2B5EF4-FFF2-40B4-BE49-F238E27FC236}">
                <a16:creationId xmlns:a16="http://schemas.microsoft.com/office/drawing/2014/main" id="{45985291-E110-F3DA-9E45-8762BCC989E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428144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hanks">
  <p:cSld name="CUSTOM_11">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312500" y="548650"/>
            <a:ext cx="6519000" cy="1179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7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3933675" y="1576975"/>
            <a:ext cx="4275900" cy="99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3933675" y="2688675"/>
            <a:ext cx="4275900" cy="842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6"/>
        <p:cNvGrpSpPr/>
        <p:nvPr/>
      </p:nvGrpSpPr>
      <p:grpSpPr>
        <a:xfrm>
          <a:off x="0" y="0"/>
          <a:ext cx="0" cy="0"/>
          <a:chOff x="0" y="0"/>
          <a:chExt cx="0" cy="0"/>
        </a:xfrm>
      </p:grpSpPr>
      <p:sp>
        <p:nvSpPr>
          <p:cNvPr id="57" name="Google Shape;57;p1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8" name="Google Shape;58;p16"/>
          <p:cNvSpPr txBox="1">
            <a:spLocks noGrp="1"/>
          </p:cNvSpPr>
          <p:nvPr>
            <p:ph type="subTitle" idx="1"/>
          </p:nvPr>
        </p:nvSpPr>
        <p:spPr>
          <a:xfrm>
            <a:off x="6991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 name="Google Shape;59;p16"/>
          <p:cNvSpPr txBox="1">
            <a:spLocks noGrp="1"/>
          </p:cNvSpPr>
          <p:nvPr>
            <p:ph type="subTitle" idx="2"/>
          </p:nvPr>
        </p:nvSpPr>
        <p:spPr>
          <a:xfrm>
            <a:off x="6991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 name="Google Shape;60;p16"/>
          <p:cNvSpPr txBox="1">
            <a:spLocks noGrp="1"/>
          </p:cNvSpPr>
          <p:nvPr>
            <p:ph type="subTitle" idx="3"/>
          </p:nvPr>
        </p:nvSpPr>
        <p:spPr>
          <a:xfrm>
            <a:off x="330525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1" name="Google Shape;61;p16"/>
          <p:cNvSpPr txBox="1">
            <a:spLocks noGrp="1"/>
          </p:cNvSpPr>
          <p:nvPr>
            <p:ph type="subTitle" idx="4"/>
          </p:nvPr>
        </p:nvSpPr>
        <p:spPr>
          <a:xfrm>
            <a:off x="330525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2" name="Google Shape;62;p16"/>
          <p:cNvSpPr txBox="1">
            <a:spLocks noGrp="1"/>
          </p:cNvSpPr>
          <p:nvPr>
            <p:ph type="subTitle" idx="5"/>
          </p:nvPr>
        </p:nvSpPr>
        <p:spPr>
          <a:xfrm>
            <a:off x="5911400" y="2349913"/>
            <a:ext cx="2533500" cy="45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 name="Google Shape;63;p16"/>
          <p:cNvSpPr txBox="1">
            <a:spLocks noGrp="1"/>
          </p:cNvSpPr>
          <p:nvPr>
            <p:ph type="subTitle" idx="6"/>
          </p:nvPr>
        </p:nvSpPr>
        <p:spPr>
          <a:xfrm>
            <a:off x="5911400" y="2739885"/>
            <a:ext cx="2533500" cy="663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713225" y="2671646"/>
            <a:ext cx="3792900" cy="625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82" name="Google Shape;82;p19"/>
          <p:cNvSpPr txBox="1">
            <a:spLocks noGrp="1"/>
          </p:cNvSpPr>
          <p:nvPr>
            <p:ph type="title" idx="2" hasCustomPrompt="1"/>
          </p:nvPr>
        </p:nvSpPr>
        <p:spPr>
          <a:xfrm>
            <a:off x="713225" y="1329725"/>
            <a:ext cx="3792900" cy="1173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2000">
                <a:solidFill>
                  <a:schemeClr val="accent2"/>
                </a:solidFill>
              </a:defRPr>
            </a:lvl1pPr>
            <a:lvl2pPr lvl="1" rtl="0">
              <a:spcBef>
                <a:spcPts val="0"/>
              </a:spcBef>
              <a:spcAft>
                <a:spcPts val="0"/>
              </a:spcAft>
              <a:buClr>
                <a:schemeClr val="lt2"/>
              </a:buClr>
              <a:buSzPts val="12000"/>
              <a:buNone/>
              <a:defRPr sz="12000">
                <a:solidFill>
                  <a:schemeClr val="lt2"/>
                </a:solidFill>
              </a:defRPr>
            </a:lvl2pPr>
            <a:lvl3pPr lvl="2" rtl="0">
              <a:spcBef>
                <a:spcPts val="0"/>
              </a:spcBef>
              <a:spcAft>
                <a:spcPts val="0"/>
              </a:spcAft>
              <a:buClr>
                <a:schemeClr val="lt2"/>
              </a:buClr>
              <a:buSzPts val="12000"/>
              <a:buNone/>
              <a:defRPr sz="12000">
                <a:solidFill>
                  <a:schemeClr val="lt2"/>
                </a:solidFill>
              </a:defRPr>
            </a:lvl3pPr>
            <a:lvl4pPr lvl="3" rtl="0">
              <a:spcBef>
                <a:spcPts val="0"/>
              </a:spcBef>
              <a:spcAft>
                <a:spcPts val="0"/>
              </a:spcAft>
              <a:buClr>
                <a:schemeClr val="lt2"/>
              </a:buClr>
              <a:buSzPts val="12000"/>
              <a:buNone/>
              <a:defRPr sz="12000">
                <a:solidFill>
                  <a:schemeClr val="lt2"/>
                </a:solidFill>
              </a:defRPr>
            </a:lvl4pPr>
            <a:lvl5pPr lvl="4" rtl="0">
              <a:spcBef>
                <a:spcPts val="0"/>
              </a:spcBef>
              <a:spcAft>
                <a:spcPts val="0"/>
              </a:spcAft>
              <a:buClr>
                <a:schemeClr val="lt2"/>
              </a:buClr>
              <a:buSzPts val="12000"/>
              <a:buNone/>
              <a:defRPr sz="12000">
                <a:solidFill>
                  <a:schemeClr val="lt2"/>
                </a:solidFill>
              </a:defRPr>
            </a:lvl5pPr>
            <a:lvl6pPr lvl="5" rtl="0">
              <a:spcBef>
                <a:spcPts val="0"/>
              </a:spcBef>
              <a:spcAft>
                <a:spcPts val="0"/>
              </a:spcAft>
              <a:buClr>
                <a:schemeClr val="lt2"/>
              </a:buClr>
              <a:buSzPts val="12000"/>
              <a:buNone/>
              <a:defRPr sz="12000">
                <a:solidFill>
                  <a:schemeClr val="lt2"/>
                </a:solidFill>
              </a:defRPr>
            </a:lvl6pPr>
            <a:lvl7pPr lvl="6" rtl="0">
              <a:spcBef>
                <a:spcPts val="0"/>
              </a:spcBef>
              <a:spcAft>
                <a:spcPts val="0"/>
              </a:spcAft>
              <a:buClr>
                <a:schemeClr val="lt2"/>
              </a:buClr>
              <a:buSzPts val="12000"/>
              <a:buNone/>
              <a:defRPr sz="12000">
                <a:solidFill>
                  <a:schemeClr val="lt2"/>
                </a:solidFill>
              </a:defRPr>
            </a:lvl7pPr>
            <a:lvl8pPr lvl="7" rtl="0">
              <a:spcBef>
                <a:spcPts val="0"/>
              </a:spcBef>
              <a:spcAft>
                <a:spcPts val="0"/>
              </a:spcAft>
              <a:buClr>
                <a:schemeClr val="lt2"/>
              </a:buClr>
              <a:buSzPts val="12000"/>
              <a:buNone/>
              <a:defRPr sz="12000">
                <a:solidFill>
                  <a:schemeClr val="lt2"/>
                </a:solidFill>
              </a:defRPr>
            </a:lvl8pPr>
            <a:lvl9pPr lvl="8" rtl="0">
              <a:spcBef>
                <a:spcPts val="0"/>
              </a:spcBef>
              <a:spcAft>
                <a:spcPts val="0"/>
              </a:spcAft>
              <a:buClr>
                <a:schemeClr val="lt2"/>
              </a:buClr>
              <a:buSzPts val="12000"/>
              <a:buNone/>
              <a:defRPr sz="12000">
                <a:solidFill>
                  <a:schemeClr val="lt2"/>
                </a:solidFill>
              </a:defRPr>
            </a:lvl9pPr>
          </a:lstStyle>
          <a:p>
            <a:r>
              <a:t>xx%</a:t>
            </a:r>
          </a:p>
        </p:txBody>
      </p:sp>
      <p:sp>
        <p:nvSpPr>
          <p:cNvPr id="83" name="Google Shape;83;p19"/>
          <p:cNvSpPr txBox="1">
            <a:spLocks noGrp="1"/>
          </p:cNvSpPr>
          <p:nvPr>
            <p:ph type="subTitle" idx="1"/>
          </p:nvPr>
        </p:nvSpPr>
        <p:spPr>
          <a:xfrm>
            <a:off x="713225" y="3297450"/>
            <a:ext cx="3792900" cy="516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jp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3" r:id="rId3"/>
    <p:sldLayoutId id="2147483655" r:id="rId4"/>
    <p:sldLayoutId id="2147483658" r:id="rId5"/>
    <p:sldLayoutId id="2147483659" r:id="rId6"/>
    <p:sldLayoutId id="2147483661" r:id="rId7"/>
    <p:sldLayoutId id="2147483662" r:id="rId8"/>
    <p:sldLayoutId id="2147483665" r:id="rId9"/>
    <p:sldLayoutId id="2147483671"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6.xml"/><Relationship Id="rId4" Type="http://schemas.openxmlformats.org/officeDocument/2006/relationships/image" Target="../media/image17.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6.xml"/><Relationship Id="rId4" Type="http://schemas.openxmlformats.org/officeDocument/2006/relationships/image" Target="../media/image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4" descr="عکس بسم الله الرحمن الرحیم">
            <a:extLst>
              <a:ext uri="{FF2B5EF4-FFF2-40B4-BE49-F238E27FC236}">
                <a16:creationId xmlns:a16="http://schemas.microsoft.com/office/drawing/2014/main" id="{AF197D75-AA30-5C7C-C726-0162604F0CF9}"/>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0" name="Picture 6" descr="عکس بسم الله الرحمن الرحیم برای پاورپوینت">
            <a:extLst>
              <a:ext uri="{FF2B5EF4-FFF2-40B4-BE49-F238E27FC236}">
                <a16:creationId xmlns:a16="http://schemas.microsoft.com/office/drawing/2014/main" id="{235DD0C0-D3C3-3D15-FA70-A96239D276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7543631"/>
      </p:ext>
    </p:extLst>
  </p:cSld>
  <p:clrMapOvr>
    <a:masterClrMapping/>
  </p:clrMapOvr>
  <mc:AlternateContent xmlns:mc="http://schemas.openxmlformats.org/markup-compatibility/2006">
    <mc:Choice xmlns:p14="http://schemas.microsoft.com/office/powerpoint/2010/main" Requires="p14">
      <p:transition spd="slow">
        <p14:flash/>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5EF841-5087-EFED-1991-B174BF4B64BA}"/>
            </a:ext>
          </a:extLst>
        </p:cNvPr>
        <p:cNvGrpSpPr/>
        <p:nvPr/>
      </p:nvGrpSpPr>
      <p:grpSpPr>
        <a:xfrm>
          <a:off x="0" y="0"/>
          <a:ext cx="0" cy="0"/>
          <a:chOff x="0" y="0"/>
          <a:chExt cx="0" cy="0"/>
        </a:xfrm>
      </p:grpSpPr>
      <p:pic>
        <p:nvPicPr>
          <p:cNvPr id="5122" name="Picture 2" descr="مدرسه و مسجد سپهسالار تهران(مسجد شهید مطهری)- جاهای دیدنی تهران - سفر در  ایران">
            <a:extLst>
              <a:ext uri="{FF2B5EF4-FFF2-40B4-BE49-F238E27FC236}">
                <a16:creationId xmlns:a16="http://schemas.microsoft.com/office/drawing/2014/main" id="{42AC6BF9-E143-CBF9-C06C-C61BCF9E5B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00250" y="0"/>
            <a:ext cx="51435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915344"/>
      </p:ext>
    </p:extLst>
  </p:cSld>
  <p:clrMapOvr>
    <a:masterClrMapping/>
  </p:clrMapOvr>
  <p:transition spd="med">
    <p:pull/>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072">
          <a:extLst>
            <a:ext uri="{FF2B5EF4-FFF2-40B4-BE49-F238E27FC236}">
              <a16:creationId xmlns:a16="http://schemas.microsoft.com/office/drawing/2014/main" id="{F6674217-E2E9-5D89-CDE4-E1E77E1A495B}"/>
            </a:ext>
          </a:extLst>
        </p:cNvPr>
        <p:cNvGrpSpPr/>
        <p:nvPr/>
      </p:nvGrpSpPr>
      <p:grpSpPr>
        <a:xfrm>
          <a:off x="0" y="0"/>
          <a:ext cx="0" cy="0"/>
          <a:chOff x="0" y="0"/>
          <a:chExt cx="0" cy="0"/>
        </a:xfrm>
      </p:grpSpPr>
      <p:sp>
        <p:nvSpPr>
          <p:cNvPr id="10360" name="Google Shape;10360;p40">
            <a:extLst>
              <a:ext uri="{FF2B5EF4-FFF2-40B4-BE49-F238E27FC236}">
                <a16:creationId xmlns:a16="http://schemas.microsoft.com/office/drawing/2014/main" id="{179D39D6-7ACD-E3F7-94AD-36B78BBC1A4B}"/>
              </a:ext>
            </a:extLst>
          </p:cNvPr>
          <p:cNvSpPr txBox="1">
            <a:spLocks noGrp="1"/>
          </p:cNvSpPr>
          <p:nvPr>
            <p:ph type="title" idx="2"/>
          </p:nvPr>
        </p:nvSpPr>
        <p:spPr>
          <a:xfrm>
            <a:off x="1405874" y="-325582"/>
            <a:ext cx="3792900" cy="1173000"/>
          </a:xfrm>
          <a:prstGeom prst="rect">
            <a:avLst/>
          </a:prstGeom>
        </p:spPr>
        <p:txBody>
          <a:bodyPr spcFirstLastPara="1" wrap="square" lIns="91425" tIns="91425" rIns="91425" bIns="91425" anchor="ctr" anchorCtr="0">
            <a:noAutofit/>
          </a:bodyPr>
          <a:lstStyle/>
          <a:p>
            <a:pPr algn="r" rtl="1"/>
            <a:r>
              <a:rPr lang="fa-IR" sz="2800" b="1" dirty="0">
                <a:cs typeface="B Yagut" panose="00000400000000000000" pitchFamily="2" charset="-78"/>
              </a:rPr>
              <a:t>میرزا حسین خان سپهسالار</a:t>
            </a:r>
          </a:p>
        </p:txBody>
      </p:sp>
      <p:pic>
        <p:nvPicPr>
          <p:cNvPr id="6148" name="Picture 4">
            <a:extLst>
              <a:ext uri="{FF2B5EF4-FFF2-40B4-BE49-F238E27FC236}">
                <a16:creationId xmlns:a16="http://schemas.microsoft.com/office/drawing/2014/main" id="{5FDA7DCB-F769-D00E-D835-8FBF6D7F38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8774" y="0"/>
            <a:ext cx="3995737" cy="51435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2296F02D-FB11-C508-C236-D548ED3EEC60}"/>
              </a:ext>
            </a:extLst>
          </p:cNvPr>
          <p:cNvSpPr txBox="1"/>
          <p:nvPr/>
        </p:nvSpPr>
        <p:spPr>
          <a:xfrm>
            <a:off x="198222" y="745610"/>
            <a:ext cx="4968585" cy="1200329"/>
          </a:xfrm>
          <a:prstGeom prst="rect">
            <a:avLst/>
          </a:prstGeom>
          <a:noFill/>
        </p:spPr>
        <p:txBody>
          <a:bodyPr wrap="square">
            <a:spAutoFit/>
          </a:bodyPr>
          <a:lstStyle/>
          <a:p>
            <a:pPr algn="just" rtl="1"/>
            <a:r>
              <a:rPr lang="fa-IR" sz="1800" dirty="0">
                <a:cs typeface="B Yas" panose="00000400000000000000" pitchFamily="2" charset="-78"/>
              </a:rPr>
              <a:t>میرزا حسین‌خان سپهسالار یکی از سیاستمداران برجسته دوران قاجار بود که نقش مهمی در اصلاحات اداری و نظامی ایران ایفا کرد. او در سال ۱۲۴۳ هجری قمری (۱۸۲8 میلادی) متولد شد و در خانواده‌ای با نفوذ رشد کرد. پدرش میرزا نبی خان امیردیوان قزوینی از مقامات عالی‌رتبه دربار قاجار بود.</a:t>
            </a:r>
          </a:p>
        </p:txBody>
      </p:sp>
      <p:sp>
        <p:nvSpPr>
          <p:cNvPr id="12" name="TextBox 11">
            <a:extLst>
              <a:ext uri="{FF2B5EF4-FFF2-40B4-BE49-F238E27FC236}">
                <a16:creationId xmlns:a16="http://schemas.microsoft.com/office/drawing/2014/main" id="{9668638D-F028-11C3-0246-CAE6775F717C}"/>
              </a:ext>
            </a:extLst>
          </p:cNvPr>
          <p:cNvSpPr txBox="1"/>
          <p:nvPr/>
        </p:nvSpPr>
        <p:spPr>
          <a:xfrm>
            <a:off x="158787" y="2074177"/>
            <a:ext cx="5024004" cy="2893100"/>
          </a:xfrm>
          <a:prstGeom prst="rect">
            <a:avLst/>
          </a:prstGeom>
          <a:noFill/>
        </p:spPr>
        <p:txBody>
          <a:bodyPr wrap="square">
            <a:spAutoFit/>
          </a:bodyPr>
          <a:lstStyle/>
          <a:p>
            <a:pPr marL="285750" indent="-285750" algn="r" rtl="1">
              <a:buFont typeface="Arial" panose="020B0604020202020204" pitchFamily="34" charset="0"/>
              <a:buChar char="•"/>
            </a:pPr>
            <a:r>
              <a:rPr lang="fa-IR" dirty="0">
                <a:cs typeface="B Yas" panose="00000400000000000000" pitchFamily="2" charset="-78"/>
              </a:rPr>
              <a:t>تحصیلات و آغاز کار دولتی: میرزا حسین‌خان تحت حمایت </a:t>
            </a:r>
            <a:r>
              <a:rPr lang="fa-IR" b="1" dirty="0">
                <a:cs typeface="B Yas" panose="00000400000000000000" pitchFamily="2" charset="-78"/>
              </a:rPr>
              <a:t>امیرکبیر</a:t>
            </a:r>
            <a:r>
              <a:rPr lang="fa-IR" dirty="0">
                <a:cs typeface="B Yas" panose="00000400000000000000" pitchFamily="2" charset="-78"/>
              </a:rPr>
              <a:t> به خارج از کشور فرستاده شد تا زبان‌های خارجی و علوم سیاسی را بیاموزد.</a:t>
            </a:r>
          </a:p>
          <a:p>
            <a:pPr marL="285750" indent="-285750" algn="r" rtl="1">
              <a:buFont typeface="Arial" panose="020B0604020202020204" pitchFamily="34" charset="0"/>
              <a:buChar char="•"/>
            </a:pPr>
            <a:endParaRPr lang="fa-IR" dirty="0">
              <a:cs typeface="B Yas" panose="00000400000000000000" pitchFamily="2" charset="-78"/>
            </a:endParaRPr>
          </a:p>
          <a:p>
            <a:pPr marL="285750" indent="-285750" algn="r" rtl="1">
              <a:buFont typeface="Arial" panose="020B0604020202020204" pitchFamily="34" charset="0"/>
              <a:buChar char="•"/>
            </a:pPr>
            <a:r>
              <a:rPr lang="fa-IR" dirty="0">
                <a:cs typeface="B Yas" panose="00000400000000000000" pitchFamily="2" charset="-78"/>
              </a:rPr>
              <a:t>مأموریت‌های دیپلماتیک: او در بمبئی، تفلیس و استانبول به عنوان نماینده ایران فعالیت کرد و در استانبول به مدت ۱۰ سال وزیر مختار ایران بود.</a:t>
            </a:r>
          </a:p>
          <a:p>
            <a:pPr marL="285750" indent="-285750" algn="r" rtl="1">
              <a:buFont typeface="Arial" panose="020B0604020202020204" pitchFamily="34" charset="0"/>
              <a:buChar char="•"/>
            </a:pPr>
            <a:endParaRPr lang="fa-IR" dirty="0">
              <a:cs typeface="B Yas" panose="00000400000000000000" pitchFamily="2" charset="-78"/>
            </a:endParaRPr>
          </a:p>
          <a:p>
            <a:pPr marL="285750" indent="-285750" algn="r" rtl="1">
              <a:buFont typeface="Arial" panose="020B0604020202020204" pitchFamily="34" charset="0"/>
              <a:buChar char="•"/>
            </a:pPr>
            <a:r>
              <a:rPr lang="fa-IR" dirty="0">
                <a:cs typeface="B Yas" panose="00000400000000000000" pitchFamily="2" charset="-78"/>
              </a:rPr>
              <a:t>صدارت عظمی: در سال ۱۲۸۸ هجری قمری (۱۸۷۱ میلادی) به مقام صدر اعظم ایران رسید و تلاش‌هایی برای اصلاحات اداری و نظامی انجام داد.</a:t>
            </a:r>
          </a:p>
          <a:p>
            <a:pPr marL="285750" indent="-285750" algn="r" rtl="1">
              <a:buFont typeface="Arial" panose="020B0604020202020204" pitchFamily="34" charset="0"/>
              <a:buChar char="•"/>
            </a:pPr>
            <a:endParaRPr lang="fa-IR" dirty="0">
              <a:cs typeface="B Yas" panose="00000400000000000000" pitchFamily="2" charset="-78"/>
            </a:endParaRPr>
          </a:p>
          <a:p>
            <a:pPr marL="285750" indent="-285750" algn="r" rtl="1">
              <a:buFont typeface="Wingdings" panose="05000000000000000000" pitchFamily="2" charset="2"/>
              <a:buChar char="ü"/>
            </a:pPr>
            <a:r>
              <a:rPr lang="fa-IR" dirty="0">
                <a:cs typeface="B Yas" panose="00000400000000000000" pitchFamily="2" charset="-78"/>
              </a:rPr>
              <a:t>تأسیس </a:t>
            </a:r>
            <a:r>
              <a:rPr lang="fa-IR" b="1" dirty="0">
                <a:cs typeface="B Yas" panose="00000400000000000000" pitchFamily="2" charset="-78"/>
              </a:rPr>
              <a:t>مدرسه سپهسالار</a:t>
            </a:r>
            <a:r>
              <a:rPr lang="fa-IR" dirty="0">
                <a:cs typeface="B Yas" panose="00000400000000000000" pitchFamily="2" charset="-78"/>
              </a:rPr>
              <a:t> برای آموزش علوم دینی و مدرن.</a:t>
            </a:r>
          </a:p>
          <a:p>
            <a:pPr marL="285750" indent="-285750" algn="r" rtl="1">
              <a:buFont typeface="Wingdings" panose="05000000000000000000" pitchFamily="2" charset="2"/>
              <a:buChar char="ü"/>
            </a:pPr>
            <a:r>
              <a:rPr lang="fa-IR" dirty="0">
                <a:cs typeface="B Yas" panose="00000400000000000000" pitchFamily="2" charset="-78"/>
              </a:rPr>
              <a:t>تلاش برای </a:t>
            </a:r>
            <a:r>
              <a:rPr lang="fa-IR" b="1" dirty="0">
                <a:cs typeface="B Yas" panose="00000400000000000000" pitchFamily="2" charset="-78"/>
              </a:rPr>
              <a:t>قانون‌گذاری و کاهش قدرت حکام محلی</a:t>
            </a:r>
            <a:endParaRPr lang="fa-IR" dirty="0">
              <a:cs typeface="B Yas" panose="00000400000000000000" pitchFamily="2" charset="-78"/>
            </a:endParaRPr>
          </a:p>
          <a:p>
            <a:pPr marL="285750" indent="-285750" algn="r" rtl="1">
              <a:buFont typeface="Wingdings" panose="05000000000000000000" pitchFamily="2" charset="2"/>
              <a:buChar char="ü"/>
            </a:pPr>
            <a:r>
              <a:rPr lang="fa-IR" dirty="0">
                <a:cs typeface="B Yas" panose="00000400000000000000" pitchFamily="2" charset="-78"/>
              </a:rPr>
              <a:t>استخدام </a:t>
            </a:r>
            <a:r>
              <a:rPr lang="fa-IR" b="1" dirty="0">
                <a:cs typeface="B Yas" panose="00000400000000000000" pitchFamily="2" charset="-78"/>
              </a:rPr>
              <a:t>معلمان خارجی</a:t>
            </a:r>
            <a:r>
              <a:rPr lang="fa-IR" dirty="0">
                <a:cs typeface="B Yas" panose="00000400000000000000" pitchFamily="2" charset="-78"/>
              </a:rPr>
              <a:t> برای آموزش نظامیان ایرانی.</a:t>
            </a:r>
          </a:p>
          <a:p>
            <a:pPr marL="285750" indent="-285750" algn="r" rtl="1">
              <a:buFont typeface="Arial" panose="020B0604020202020204" pitchFamily="34" charset="0"/>
              <a:buChar char="•"/>
            </a:pPr>
            <a:endParaRPr lang="fa-IR" dirty="0">
              <a:cs typeface="B Yas" panose="00000400000000000000" pitchFamily="2" charset="-78"/>
            </a:endParaRPr>
          </a:p>
        </p:txBody>
      </p:sp>
    </p:spTree>
    <p:extLst>
      <p:ext uri="{BB962C8B-B14F-4D97-AF65-F5344CB8AC3E}">
        <p14:creationId xmlns:p14="http://schemas.microsoft.com/office/powerpoint/2010/main" val="2857761650"/>
      </p:ext>
    </p:extLst>
  </p:cSld>
  <p:clrMapOvr>
    <a:masterClrMapping/>
  </p:clrMapOvr>
  <p:transition spd="med">
    <p:pull/>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284">
          <a:extLst>
            <a:ext uri="{FF2B5EF4-FFF2-40B4-BE49-F238E27FC236}">
              <a16:creationId xmlns:a16="http://schemas.microsoft.com/office/drawing/2014/main" id="{8489A53D-23A3-512F-D47F-F7EBD5AD194C}"/>
            </a:ext>
          </a:extLst>
        </p:cNvPr>
        <p:cNvGrpSpPr/>
        <p:nvPr/>
      </p:nvGrpSpPr>
      <p:grpSpPr>
        <a:xfrm>
          <a:off x="0" y="0"/>
          <a:ext cx="0" cy="0"/>
          <a:chOff x="0" y="0"/>
          <a:chExt cx="0" cy="0"/>
        </a:xfrm>
      </p:grpSpPr>
      <p:sp>
        <p:nvSpPr>
          <p:cNvPr id="14285" name="Google Shape;14285;p49">
            <a:extLst>
              <a:ext uri="{FF2B5EF4-FFF2-40B4-BE49-F238E27FC236}">
                <a16:creationId xmlns:a16="http://schemas.microsoft.com/office/drawing/2014/main" id="{9DB7CE81-D8C7-D88E-E63D-AFC64099A5A1}"/>
              </a:ext>
            </a:extLst>
          </p:cNvPr>
          <p:cNvSpPr/>
          <p:nvPr/>
        </p:nvSpPr>
        <p:spPr>
          <a:xfrm>
            <a:off x="3420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49">
            <a:extLst>
              <a:ext uri="{FF2B5EF4-FFF2-40B4-BE49-F238E27FC236}">
                <a16:creationId xmlns:a16="http://schemas.microsoft.com/office/drawing/2014/main" id="{3860E0F0-697B-724D-14F6-3A4A5F1EE7F4}"/>
              </a:ext>
            </a:extLst>
          </p:cNvPr>
          <p:cNvGrpSpPr/>
          <p:nvPr/>
        </p:nvGrpSpPr>
        <p:grpSpPr>
          <a:xfrm>
            <a:off x="137167" y="895272"/>
            <a:ext cx="3283681" cy="3199291"/>
            <a:chOff x="2581550" y="1973000"/>
            <a:chExt cx="926050" cy="902200"/>
          </a:xfrm>
        </p:grpSpPr>
        <p:sp>
          <p:nvSpPr>
            <p:cNvPr id="14287" name="Google Shape;14287;p49">
              <a:extLst>
                <a:ext uri="{FF2B5EF4-FFF2-40B4-BE49-F238E27FC236}">
                  <a16:creationId xmlns:a16="http://schemas.microsoft.com/office/drawing/2014/main" id="{5B91AEB1-DA82-865E-8E66-7AA0A02C8FF9}"/>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49">
              <a:extLst>
                <a:ext uri="{FF2B5EF4-FFF2-40B4-BE49-F238E27FC236}">
                  <a16:creationId xmlns:a16="http://schemas.microsoft.com/office/drawing/2014/main" id="{08052765-969D-DF20-10B8-ED6FA180A17C}"/>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0" name="Google Shape;14290;p49">
            <a:extLst>
              <a:ext uri="{FF2B5EF4-FFF2-40B4-BE49-F238E27FC236}">
                <a16:creationId xmlns:a16="http://schemas.microsoft.com/office/drawing/2014/main" id="{D8634658-8B44-F784-818D-82E0BC1D01C9}"/>
              </a:ext>
            </a:extLst>
          </p:cNvPr>
          <p:cNvSpPr txBox="1">
            <a:spLocks noGrp="1"/>
          </p:cNvSpPr>
          <p:nvPr>
            <p:ph type="subTitle" idx="1"/>
          </p:nvPr>
        </p:nvSpPr>
        <p:spPr>
          <a:xfrm>
            <a:off x="4547695" y="77782"/>
            <a:ext cx="4356227" cy="4834270"/>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600" dirty="0">
                <a:latin typeface="Vazir" panose="020B0603030804020204" pitchFamily="34" charset="-78"/>
                <a:cs typeface="B Yas" panose="00000400000000000000" pitchFamily="2" charset="-78"/>
              </a:rPr>
              <a:t>محتوای آموزشی در مدرسه سپهسالار در درجه اول بر علوم اسلامی سنتی متمرکز بود. وقف‌نامه این مدرسه به طور مشخص به موضوعاتی مانند معقول (علوم عقلی)، منقول (علوم نقلی/سنتی)، ریاضیات، مقدمات و ادبیات اشاره دارد.</a:t>
            </a:r>
          </a:p>
          <a:p>
            <a:pPr marL="0" indent="0" algn="just" rtl="1">
              <a:lnSpc>
                <a:spcPct val="150000"/>
              </a:lnSpc>
              <a:buNone/>
            </a:pPr>
            <a:r>
              <a:rPr lang="fa-IR" sz="1600" dirty="0">
                <a:latin typeface="Vazir" panose="020B0603030804020204" pitchFamily="34" charset="-78"/>
                <a:cs typeface="B Yas" panose="00000400000000000000" pitchFamily="2" charset="-78"/>
              </a:rPr>
              <a:t>کتابخانه این مؤسسه بخش مهمی از آن بود و نسخه‌های خطی و کتاب‌های چاپ سنگی متعددی را در خود جای داده بود. این امر نشان‌دهنده تأکید قوی بر مطالعه متون بود. هدف از تأسیس این مدرسه، ایجاد یک مرکز علمی و دینی در سطح عالی بود که بر هر دو نوع دانش عقلی و نقلی تأکید داشته باشد.</a:t>
            </a:r>
          </a:p>
          <a:p>
            <a:pPr marL="0" indent="0" algn="just" rtl="1">
              <a:lnSpc>
                <a:spcPct val="150000"/>
              </a:lnSpc>
              <a:buNone/>
            </a:pPr>
            <a:r>
              <a:rPr lang="fa-IR" sz="1600" dirty="0">
                <a:latin typeface="Vazir" panose="020B0603030804020204" pitchFamily="34" charset="-78"/>
                <a:cs typeface="B Yas" panose="00000400000000000000" pitchFamily="2" charset="-78"/>
              </a:rPr>
              <a:t>به نظر می‌رسد مدرسه سپهسالار قصد داشته است به یک مرکز جامع برای آموزش اسلامی تبدیل شود و طیف وسیعی از رشته‌های سنتی را پوشش دهد. گنجاندن علوم عقلی نشان‌دهنده دامنه فکری گسترده‌تر از صرفاً مطالعات الهیاتی است.</a:t>
            </a:r>
          </a:p>
        </p:txBody>
      </p:sp>
      <p:sp>
        <p:nvSpPr>
          <p:cNvPr id="14292" name="Google Shape;14292;p49">
            <a:extLst>
              <a:ext uri="{FF2B5EF4-FFF2-40B4-BE49-F238E27FC236}">
                <a16:creationId xmlns:a16="http://schemas.microsoft.com/office/drawing/2014/main" id="{8A4807D4-716F-D3C9-087D-A5426F521C1F}"/>
              </a:ext>
            </a:extLst>
          </p:cNvPr>
          <p:cNvSpPr/>
          <p:nvPr/>
        </p:nvSpPr>
        <p:spPr>
          <a:xfrm>
            <a:off x="4431400" y="170121"/>
            <a:ext cx="4575433" cy="483427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050" name="Picture 2" descr="فرق پرچم قاجار و پهلوی + سیر تحول از قاجار تا پهلوی">
            <a:extLst>
              <a:ext uri="{FF2B5EF4-FFF2-40B4-BE49-F238E27FC236}">
                <a16:creationId xmlns:a16="http://schemas.microsoft.com/office/drawing/2014/main" id="{88D77838-573D-4736-6C01-ECB790F7D4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0078" y="1017834"/>
            <a:ext cx="3037790" cy="3008361"/>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7780658"/>
      </p:ext>
    </p:extLst>
  </p:cSld>
  <p:clrMapOvr>
    <a:masterClrMapping/>
  </p:clrMapOvr>
  <p:transition spd="med">
    <p:pull/>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108">
          <a:extLst>
            <a:ext uri="{FF2B5EF4-FFF2-40B4-BE49-F238E27FC236}">
              <a16:creationId xmlns:a16="http://schemas.microsoft.com/office/drawing/2014/main" id="{D1056131-744C-F47B-68BA-2500DA580A21}"/>
            </a:ext>
          </a:extLst>
        </p:cNvPr>
        <p:cNvGrpSpPr/>
        <p:nvPr/>
      </p:nvGrpSpPr>
      <p:grpSpPr>
        <a:xfrm>
          <a:off x="0" y="0"/>
          <a:ext cx="0" cy="0"/>
          <a:chOff x="0" y="0"/>
          <a:chExt cx="0" cy="0"/>
        </a:xfrm>
      </p:grpSpPr>
      <p:graphicFrame>
        <p:nvGraphicFramePr>
          <p:cNvPr id="13110" name="Google Shape;13110;p42">
            <a:extLst>
              <a:ext uri="{FF2B5EF4-FFF2-40B4-BE49-F238E27FC236}">
                <a16:creationId xmlns:a16="http://schemas.microsoft.com/office/drawing/2014/main" id="{29880248-8C37-BC4A-11E1-DAB55672F9FF}"/>
              </a:ext>
            </a:extLst>
          </p:cNvPr>
          <p:cNvGraphicFramePr/>
          <p:nvPr>
            <p:extLst>
              <p:ext uri="{D42A27DB-BD31-4B8C-83A1-F6EECF244321}">
                <p14:modId xmlns:p14="http://schemas.microsoft.com/office/powerpoint/2010/main" val="1645098424"/>
              </p:ext>
            </p:extLst>
          </p:nvPr>
        </p:nvGraphicFramePr>
        <p:xfrm>
          <a:off x="332508" y="1064536"/>
          <a:ext cx="8432086" cy="3428907"/>
        </p:xfrm>
        <a:graphic>
          <a:graphicData uri="http://schemas.openxmlformats.org/drawingml/2006/table">
            <a:tbl>
              <a:tblPr>
                <a:noFill/>
                <a:tableStyleId>{C4F00717-A68E-4756-9B90-F62DB42B4039}</a:tableStyleId>
              </a:tblPr>
              <a:tblGrid>
                <a:gridCol w="8432086">
                  <a:extLst>
                    <a:ext uri="{9D8B030D-6E8A-4147-A177-3AD203B41FA5}">
                      <a16:colId xmlns:a16="http://schemas.microsoft.com/office/drawing/2014/main" val="20001"/>
                    </a:ext>
                  </a:extLst>
                </a:gridCol>
              </a:tblGrid>
              <a:tr h="711142">
                <a:tc>
                  <a:txBody>
                    <a:bodyPr/>
                    <a:lstStyle/>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به احتمال زیاد، شیوه‌های تدریس در این دوره از روش‌های سنتی رایج در حوزه‌های علمیه پیروی می‌کرده است، از جمله سخنرانی، بحث و تکرار مطالب [با توجه به تمرکز بر علوم دینی و مطالعه متون]. وجود "مدرس‌ها" (تالارهای تدریس) نشان‌دهنده فضاهای تعیین‌شده برای آموزش است.</a:t>
                      </a:r>
                      <a:endParaRPr lang="fa-IR" sz="1600" u="none" strike="noStrike" baseline="30000" dirty="0">
                        <a:solidFill>
                          <a:srgbClr val="575B5F"/>
                        </a:solidFill>
                        <a:effectLst/>
                        <a:latin typeface="Google Sans Text"/>
                        <a:ea typeface="Google Sans Text"/>
                        <a:cs typeface="B Yas" panose="00000400000000000000" pitchFamily="2" charset="-78"/>
                      </a:endParaRPr>
                    </a:p>
                    <a:p>
                      <a:pPr marL="457200" marR="552450" lvl="1" indent="0" algn="just" defTabSz="914400" rtl="1" eaLnBrk="1" fontAlgn="base" latinLnBrk="0" hangingPunct="1">
                        <a:lnSpc>
                          <a:spcPct val="114000"/>
                        </a:lnSpc>
                        <a:spcBef>
                          <a:spcPts val="0"/>
                        </a:spcBef>
                        <a:spcAft>
                          <a:spcPts val="0"/>
                        </a:spcAft>
                        <a:buClr>
                          <a:srgbClr val="000000"/>
                        </a:buClr>
                        <a:buSzPts val="1100"/>
                        <a:buFont typeface="Arial" panose="020B0604020202020204" pitchFamily="34" charset="0"/>
                        <a:buNone/>
                        <a:tabLst/>
                        <a:defRPr/>
                      </a:pPr>
                      <a:endParaRPr lang="fa-IR" sz="1800" b="0" i="0" u="none" strike="noStrike" cap="none" dirty="0">
                        <a:solidFill>
                          <a:srgbClr val="000000"/>
                        </a:solidFill>
                        <a:effectLst/>
                        <a:latin typeface="Arial"/>
                        <a:ea typeface="Arial"/>
                        <a:cs typeface="B Yas" panose="00000400000000000000" pitchFamily="2" charset="-78"/>
                        <a:sym typeface="Arial"/>
                      </a:endParaRPr>
                    </a:p>
                    <a:p>
                      <a:pPr marL="457200" marR="552450" lvl="1" indent="0" algn="just" defTabSz="914400" rtl="1" eaLnBrk="1" fontAlgn="base" latinLnBrk="0" hangingPunct="1">
                        <a:lnSpc>
                          <a:spcPct val="114000"/>
                        </a:lnSpc>
                        <a:spcBef>
                          <a:spcPts val="0"/>
                        </a:spcBef>
                        <a:spcAft>
                          <a:spcPts val="0"/>
                        </a:spcAft>
                        <a:buClr>
                          <a:srgbClr val="000000"/>
                        </a:buClr>
                        <a:buSzPts val="1100"/>
                        <a:buFont typeface="Arial" panose="020B0604020202020204" pitchFamily="34" charset="0"/>
                        <a:buNone/>
                        <a:tabLst/>
                        <a:defRPr/>
                      </a:pPr>
                      <a:r>
                        <a:rPr lang="ar-SA" sz="1800" b="0" i="0" u="none" strike="noStrike" cap="none" dirty="0">
                          <a:solidFill>
                            <a:srgbClr val="000000"/>
                          </a:solidFill>
                          <a:effectLst/>
                          <a:latin typeface="Arial"/>
                          <a:ea typeface="Arial"/>
                          <a:cs typeface="B Yas" panose="00000400000000000000" pitchFamily="2" charset="-78"/>
                          <a:sym typeface="Arial"/>
                        </a:rPr>
                        <a:t>وجود حجره‌های طلاب نشان می‌دهد که این مؤسسه دارای جنبه اقامتی نیز بوده است و طلاب در داخل مجموعه مدرسه زندگی و تحصیل می‌کردند. تغییر کاربری بعدی مدرسه به دانشکده علوم معقول و منقول دانشگاه تهران نشان می‌دهد که شیوه‌های تدریس اولیه آن با مطالعه این موضوعات همسو بوده است.</a:t>
                      </a:r>
                      <a:endParaRPr lang="en-US" sz="1800" b="0" i="0" u="none" strike="noStrike" cap="none" dirty="0">
                        <a:solidFill>
                          <a:srgbClr val="000000"/>
                        </a:solidFill>
                        <a:effectLst/>
                        <a:latin typeface="Arial"/>
                        <a:ea typeface="Arial"/>
                        <a:cs typeface="B Yas" panose="00000400000000000000" pitchFamily="2" charset="-78"/>
                        <a:sym typeface="Arial"/>
                      </a:endParaRPr>
                    </a:p>
                    <a:p>
                      <a:pPr marL="457200" marR="552450" lvl="1" indent="0" algn="just" defTabSz="914400" rtl="1" eaLnBrk="1" fontAlgn="base" latinLnBrk="0" hangingPunct="1">
                        <a:lnSpc>
                          <a:spcPct val="114000"/>
                        </a:lnSpc>
                        <a:spcBef>
                          <a:spcPts val="0"/>
                        </a:spcBef>
                        <a:spcAft>
                          <a:spcPts val="0"/>
                        </a:spcAft>
                        <a:buClr>
                          <a:srgbClr val="000000"/>
                        </a:buClr>
                        <a:buSzPts val="1100"/>
                        <a:buFont typeface="Arial" panose="020B0604020202020204" pitchFamily="34" charset="0"/>
                        <a:buNone/>
                        <a:tabLst/>
                        <a:defRPr/>
                      </a:pPr>
                      <a:endParaRPr lang="fa-IR" sz="1800" b="0" i="0" u="none" strike="noStrike" cap="none" dirty="0">
                        <a:solidFill>
                          <a:srgbClr val="000000"/>
                        </a:solidFill>
                        <a:effectLst/>
                        <a:latin typeface="Arial"/>
                        <a:ea typeface="Arial"/>
                        <a:cs typeface="B Yas" panose="00000400000000000000" pitchFamily="2" charset="-78"/>
                        <a:sym typeface="Arial"/>
                      </a:endParaRPr>
                    </a:p>
                    <a:p>
                      <a:pPr marL="457200" marR="552450" lvl="1" indent="0" algn="just" defTabSz="914400" rtl="1" eaLnBrk="1" fontAlgn="base" latinLnBrk="0" hangingPunct="1">
                        <a:lnSpc>
                          <a:spcPct val="114000"/>
                        </a:lnSpc>
                        <a:spcBef>
                          <a:spcPts val="0"/>
                        </a:spcBef>
                        <a:spcAft>
                          <a:spcPts val="0"/>
                        </a:spcAft>
                        <a:buClr>
                          <a:srgbClr val="000000"/>
                        </a:buClr>
                        <a:buSzPts val="1100"/>
                        <a:buFont typeface="Arial" panose="020B0604020202020204" pitchFamily="34" charset="0"/>
                        <a:buNone/>
                        <a:tabLst/>
                        <a:defRPr/>
                      </a:pPr>
                      <a:r>
                        <a:rPr lang="ar-SA" sz="1800" b="0" i="0" u="none" strike="noStrike" cap="none" dirty="0">
                          <a:solidFill>
                            <a:srgbClr val="000000"/>
                          </a:solidFill>
                          <a:effectLst/>
                          <a:latin typeface="Arial"/>
                          <a:ea typeface="Arial"/>
                          <a:cs typeface="B Yas" panose="00000400000000000000" pitchFamily="2" charset="-78"/>
                          <a:sym typeface="Arial"/>
                        </a:rPr>
                        <a:t>به نظر می‌رسد شیوه‌های تدریس در دوره قاجار عمیقاً ریشه در سنت‌های علمی اسلامی داشته و بر تعامل نزدیک با متون دینی و انتقال دانش از طریق شیوه‌های آموزشی تثبیت‌شده در یک محیط یادگیری جمعی تأکید می‌کرده است.</a:t>
                      </a:r>
                      <a:endParaRPr lang="en-US" sz="1800" b="0" i="0" u="none" strike="noStrike" cap="none" dirty="0">
                        <a:solidFill>
                          <a:srgbClr val="000000"/>
                        </a:solidFill>
                        <a:effectLst/>
                        <a:latin typeface="Arial"/>
                        <a:ea typeface="Arial"/>
                        <a:cs typeface="B Yas" panose="00000400000000000000" pitchFamily="2" charset="-78"/>
                        <a:sym typeface="Arial"/>
                      </a:endParaRPr>
                    </a:p>
                    <a:p>
                      <a:pPr marL="457200" marR="552450" lvl="1" indent="0" algn="just" rtl="1" fontAlgn="base">
                        <a:lnSpc>
                          <a:spcPct val="114000"/>
                        </a:lnSpc>
                        <a:buClr>
                          <a:srgbClr val="000000"/>
                        </a:buClr>
                        <a:buSzPts val="1100"/>
                        <a:buFont typeface="Arial" panose="020B0604020202020204" pitchFamily="34" charset="0"/>
                        <a:buNone/>
                      </a:pPr>
                      <a:endParaRPr lang="en-US" sz="1400" u="none" strike="noStrike" dirty="0">
                        <a:effectLst/>
                        <a:latin typeface="Arial" panose="020B0604020202020204" pitchFamily="34" charset="0"/>
                        <a:ea typeface="Arial" panose="020B0604020202020204" pitchFamily="34" charset="0"/>
                        <a:cs typeface="B Yas" panose="00000400000000000000" pitchFamily="2" charset="-78"/>
                      </a:endParaRP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pSp>
        <p:nvGrpSpPr>
          <p:cNvPr id="13111" name="Google Shape;13111;p42">
            <a:extLst>
              <a:ext uri="{FF2B5EF4-FFF2-40B4-BE49-F238E27FC236}">
                <a16:creationId xmlns:a16="http://schemas.microsoft.com/office/drawing/2014/main" id="{7A890D08-A0B0-F677-35F0-510D4B0DC1B4}"/>
              </a:ext>
            </a:extLst>
          </p:cNvPr>
          <p:cNvGrpSpPr/>
          <p:nvPr/>
        </p:nvGrpSpPr>
        <p:grpSpPr>
          <a:xfrm>
            <a:off x="214745" y="512618"/>
            <a:ext cx="8693728" cy="4516581"/>
            <a:chOff x="3013175" y="4489825"/>
            <a:chExt cx="1829000" cy="982850"/>
          </a:xfrm>
        </p:grpSpPr>
        <p:sp>
          <p:nvSpPr>
            <p:cNvPr id="13112" name="Google Shape;13112;p42">
              <a:extLst>
                <a:ext uri="{FF2B5EF4-FFF2-40B4-BE49-F238E27FC236}">
                  <a16:creationId xmlns:a16="http://schemas.microsoft.com/office/drawing/2014/main" id="{C2B7D2C3-0388-3970-4C00-5989AAD3133E}"/>
                </a:ext>
              </a:extLst>
            </p:cNvPr>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2">
              <a:extLst>
                <a:ext uri="{FF2B5EF4-FFF2-40B4-BE49-F238E27FC236}">
                  <a16:creationId xmlns:a16="http://schemas.microsoft.com/office/drawing/2014/main" id="{18D6A4F7-F6B4-D487-F237-5F2F60E630B0}"/>
                </a:ext>
              </a:extLst>
            </p:cNvPr>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2">
              <a:extLst>
                <a:ext uri="{FF2B5EF4-FFF2-40B4-BE49-F238E27FC236}">
                  <a16:creationId xmlns:a16="http://schemas.microsoft.com/office/drawing/2014/main" id="{1EB4AE3C-864E-3EC5-10C2-97D2BD98125B}"/>
                </a:ext>
              </a:extLst>
            </p:cNvPr>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2">
              <a:extLst>
                <a:ext uri="{FF2B5EF4-FFF2-40B4-BE49-F238E27FC236}">
                  <a16:creationId xmlns:a16="http://schemas.microsoft.com/office/drawing/2014/main" id="{C91F4CD4-9B14-AC8B-FDFD-8F7650F1492D}"/>
                </a:ext>
              </a:extLst>
            </p:cNvPr>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2">
              <a:extLst>
                <a:ext uri="{FF2B5EF4-FFF2-40B4-BE49-F238E27FC236}">
                  <a16:creationId xmlns:a16="http://schemas.microsoft.com/office/drawing/2014/main" id="{AAA55077-7F3D-E12F-B939-3FCEFFBCAEAB}"/>
                </a:ext>
              </a:extLst>
            </p:cNvPr>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2">
              <a:extLst>
                <a:ext uri="{FF2B5EF4-FFF2-40B4-BE49-F238E27FC236}">
                  <a16:creationId xmlns:a16="http://schemas.microsoft.com/office/drawing/2014/main" id="{F2123D4D-D142-C3F0-0B4C-CDD8D49FCEA9}"/>
                </a:ext>
              </a:extLst>
            </p:cNvPr>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2">
              <a:extLst>
                <a:ext uri="{FF2B5EF4-FFF2-40B4-BE49-F238E27FC236}">
                  <a16:creationId xmlns:a16="http://schemas.microsoft.com/office/drawing/2014/main" id="{04557D36-404E-85CD-6168-75945F1EF119}"/>
                </a:ext>
              </a:extLst>
            </p:cNvPr>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2">
              <a:extLst>
                <a:ext uri="{FF2B5EF4-FFF2-40B4-BE49-F238E27FC236}">
                  <a16:creationId xmlns:a16="http://schemas.microsoft.com/office/drawing/2014/main" id="{7FED5311-AC46-9FF2-4713-F07C82A7AB86}"/>
                </a:ext>
              </a:extLst>
            </p:cNvPr>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2">
              <a:extLst>
                <a:ext uri="{FF2B5EF4-FFF2-40B4-BE49-F238E27FC236}">
                  <a16:creationId xmlns:a16="http://schemas.microsoft.com/office/drawing/2014/main" id="{17D0D821-1F48-B530-7CF5-5EBE60426C90}"/>
                </a:ext>
              </a:extLst>
            </p:cNvPr>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2">
              <a:extLst>
                <a:ext uri="{FF2B5EF4-FFF2-40B4-BE49-F238E27FC236}">
                  <a16:creationId xmlns:a16="http://schemas.microsoft.com/office/drawing/2014/main" id="{9228762F-EC76-885C-314E-6989CDC532D5}"/>
                </a:ext>
              </a:extLst>
            </p:cNvPr>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2">
              <a:extLst>
                <a:ext uri="{FF2B5EF4-FFF2-40B4-BE49-F238E27FC236}">
                  <a16:creationId xmlns:a16="http://schemas.microsoft.com/office/drawing/2014/main" id="{1967E192-8CAF-3D93-411C-6B9092CE2B82}"/>
                </a:ext>
              </a:extLst>
            </p:cNvPr>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2">
              <a:extLst>
                <a:ext uri="{FF2B5EF4-FFF2-40B4-BE49-F238E27FC236}">
                  <a16:creationId xmlns:a16="http://schemas.microsoft.com/office/drawing/2014/main" id="{1537D71E-5CAC-187E-3C1C-FD9D896D486D}"/>
                </a:ext>
              </a:extLst>
            </p:cNvPr>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2">
              <a:extLst>
                <a:ext uri="{FF2B5EF4-FFF2-40B4-BE49-F238E27FC236}">
                  <a16:creationId xmlns:a16="http://schemas.microsoft.com/office/drawing/2014/main" id="{831CFBD5-D8CA-6FB9-7169-0191AD811F98}"/>
                </a:ext>
              </a:extLst>
            </p:cNvPr>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2">
              <a:extLst>
                <a:ext uri="{FF2B5EF4-FFF2-40B4-BE49-F238E27FC236}">
                  <a16:creationId xmlns:a16="http://schemas.microsoft.com/office/drawing/2014/main" id="{C56A7E07-E849-15B5-968F-D1F9387BBA42}"/>
                </a:ext>
              </a:extLst>
            </p:cNvPr>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2">
              <a:extLst>
                <a:ext uri="{FF2B5EF4-FFF2-40B4-BE49-F238E27FC236}">
                  <a16:creationId xmlns:a16="http://schemas.microsoft.com/office/drawing/2014/main" id="{C2499D2D-1E9C-C709-9977-74C523F38C1E}"/>
                </a:ext>
              </a:extLst>
            </p:cNvPr>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2">
              <a:extLst>
                <a:ext uri="{FF2B5EF4-FFF2-40B4-BE49-F238E27FC236}">
                  <a16:creationId xmlns:a16="http://schemas.microsoft.com/office/drawing/2014/main" id="{9E35A1A6-2F26-0BA8-C11D-30832519606D}"/>
                </a:ext>
              </a:extLst>
            </p:cNvPr>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2">
              <a:extLst>
                <a:ext uri="{FF2B5EF4-FFF2-40B4-BE49-F238E27FC236}">
                  <a16:creationId xmlns:a16="http://schemas.microsoft.com/office/drawing/2014/main" id="{176D66F1-AC37-FBCC-083C-B8BB1C1B46A1}"/>
                </a:ext>
              </a:extLst>
            </p:cNvPr>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2">
              <a:extLst>
                <a:ext uri="{FF2B5EF4-FFF2-40B4-BE49-F238E27FC236}">
                  <a16:creationId xmlns:a16="http://schemas.microsoft.com/office/drawing/2014/main" id="{035116AF-AC04-E7C7-75A7-36968B13566D}"/>
                </a:ext>
              </a:extLst>
            </p:cNvPr>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2">
              <a:extLst>
                <a:ext uri="{FF2B5EF4-FFF2-40B4-BE49-F238E27FC236}">
                  <a16:creationId xmlns:a16="http://schemas.microsoft.com/office/drawing/2014/main" id="{0E63CA29-BE24-53D6-F53A-2A0874F8B915}"/>
                </a:ext>
              </a:extLst>
            </p:cNvPr>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2">
              <a:extLst>
                <a:ext uri="{FF2B5EF4-FFF2-40B4-BE49-F238E27FC236}">
                  <a16:creationId xmlns:a16="http://schemas.microsoft.com/office/drawing/2014/main" id="{28A655B5-3E5E-F584-7FA8-55B1FA49C782}"/>
                </a:ext>
              </a:extLst>
            </p:cNvPr>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2">
              <a:extLst>
                <a:ext uri="{FF2B5EF4-FFF2-40B4-BE49-F238E27FC236}">
                  <a16:creationId xmlns:a16="http://schemas.microsoft.com/office/drawing/2014/main" id="{01EAF38E-A18F-07AD-B137-D7695ADE7B25}"/>
                </a:ext>
              </a:extLst>
            </p:cNvPr>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2">
              <a:extLst>
                <a:ext uri="{FF2B5EF4-FFF2-40B4-BE49-F238E27FC236}">
                  <a16:creationId xmlns:a16="http://schemas.microsoft.com/office/drawing/2014/main" id="{7DDBEAFB-5F68-6544-51AB-AD056ABFD05F}"/>
                </a:ext>
              </a:extLst>
            </p:cNvPr>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2">
              <a:extLst>
                <a:ext uri="{FF2B5EF4-FFF2-40B4-BE49-F238E27FC236}">
                  <a16:creationId xmlns:a16="http://schemas.microsoft.com/office/drawing/2014/main" id="{216FBC08-26C0-9C42-1902-B7F7439CE204}"/>
                </a:ext>
              </a:extLst>
            </p:cNvPr>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2">
              <a:extLst>
                <a:ext uri="{FF2B5EF4-FFF2-40B4-BE49-F238E27FC236}">
                  <a16:creationId xmlns:a16="http://schemas.microsoft.com/office/drawing/2014/main" id="{B10E2022-E383-31F7-5D55-702E89F2DC72}"/>
                </a:ext>
              </a:extLst>
            </p:cNvPr>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2">
              <a:extLst>
                <a:ext uri="{FF2B5EF4-FFF2-40B4-BE49-F238E27FC236}">
                  <a16:creationId xmlns:a16="http://schemas.microsoft.com/office/drawing/2014/main" id="{89E26DD9-E2F8-A7F4-0E2C-DA718DFE69B2}"/>
                </a:ext>
              </a:extLst>
            </p:cNvPr>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2">
              <a:extLst>
                <a:ext uri="{FF2B5EF4-FFF2-40B4-BE49-F238E27FC236}">
                  <a16:creationId xmlns:a16="http://schemas.microsoft.com/office/drawing/2014/main" id="{510B4BEB-FD6A-043B-E8DE-A87DC651D708}"/>
                </a:ext>
              </a:extLst>
            </p:cNvPr>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2">
              <a:extLst>
                <a:ext uri="{FF2B5EF4-FFF2-40B4-BE49-F238E27FC236}">
                  <a16:creationId xmlns:a16="http://schemas.microsoft.com/office/drawing/2014/main" id="{7DC66DB8-EC08-88AE-5EB9-0CECF15936F4}"/>
                </a:ext>
              </a:extLst>
            </p:cNvPr>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2">
              <a:extLst>
                <a:ext uri="{FF2B5EF4-FFF2-40B4-BE49-F238E27FC236}">
                  <a16:creationId xmlns:a16="http://schemas.microsoft.com/office/drawing/2014/main" id="{5498E8C3-5D1E-71FF-8548-2BF6A6E7F4AC}"/>
                </a:ext>
              </a:extLst>
            </p:cNvPr>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2">
              <a:extLst>
                <a:ext uri="{FF2B5EF4-FFF2-40B4-BE49-F238E27FC236}">
                  <a16:creationId xmlns:a16="http://schemas.microsoft.com/office/drawing/2014/main" id="{DF8F13E8-1E98-0653-954B-25027BE3DA78}"/>
                </a:ext>
              </a:extLst>
            </p:cNvPr>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2">
              <a:extLst>
                <a:ext uri="{FF2B5EF4-FFF2-40B4-BE49-F238E27FC236}">
                  <a16:creationId xmlns:a16="http://schemas.microsoft.com/office/drawing/2014/main" id="{575C2686-07FE-F6A1-89D0-D5424B5EDDB9}"/>
                </a:ext>
              </a:extLst>
            </p:cNvPr>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2">
              <a:extLst>
                <a:ext uri="{FF2B5EF4-FFF2-40B4-BE49-F238E27FC236}">
                  <a16:creationId xmlns:a16="http://schemas.microsoft.com/office/drawing/2014/main" id="{4ECD5D0B-BD68-45E9-EDF7-BDFE7043CD78}"/>
                </a:ext>
              </a:extLst>
            </p:cNvPr>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2">
              <a:extLst>
                <a:ext uri="{FF2B5EF4-FFF2-40B4-BE49-F238E27FC236}">
                  <a16:creationId xmlns:a16="http://schemas.microsoft.com/office/drawing/2014/main" id="{0425DFD2-4591-2239-7F3A-EBDE73F725D6}"/>
                </a:ext>
              </a:extLst>
            </p:cNvPr>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2">
              <a:extLst>
                <a:ext uri="{FF2B5EF4-FFF2-40B4-BE49-F238E27FC236}">
                  <a16:creationId xmlns:a16="http://schemas.microsoft.com/office/drawing/2014/main" id="{58EF8FEF-6837-7BEE-2376-B9BD07F74D63}"/>
                </a:ext>
              </a:extLst>
            </p:cNvPr>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2">
              <a:extLst>
                <a:ext uri="{FF2B5EF4-FFF2-40B4-BE49-F238E27FC236}">
                  <a16:creationId xmlns:a16="http://schemas.microsoft.com/office/drawing/2014/main" id="{C37134FD-1D6D-A535-A750-2F0FE12CE844}"/>
                </a:ext>
              </a:extLst>
            </p:cNvPr>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2">
              <a:extLst>
                <a:ext uri="{FF2B5EF4-FFF2-40B4-BE49-F238E27FC236}">
                  <a16:creationId xmlns:a16="http://schemas.microsoft.com/office/drawing/2014/main" id="{EA9AA552-8510-0EBC-35AF-936749483F1F}"/>
                </a:ext>
              </a:extLst>
            </p:cNvPr>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2">
              <a:extLst>
                <a:ext uri="{FF2B5EF4-FFF2-40B4-BE49-F238E27FC236}">
                  <a16:creationId xmlns:a16="http://schemas.microsoft.com/office/drawing/2014/main" id="{1D813E0E-24FF-3D65-DE51-529927290F47}"/>
                </a:ext>
              </a:extLst>
            </p:cNvPr>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2">
              <a:extLst>
                <a:ext uri="{FF2B5EF4-FFF2-40B4-BE49-F238E27FC236}">
                  <a16:creationId xmlns:a16="http://schemas.microsoft.com/office/drawing/2014/main" id="{99333A0B-3BA4-B878-4061-D500851CB012}"/>
                </a:ext>
              </a:extLst>
            </p:cNvPr>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2">
              <a:extLst>
                <a:ext uri="{FF2B5EF4-FFF2-40B4-BE49-F238E27FC236}">
                  <a16:creationId xmlns:a16="http://schemas.microsoft.com/office/drawing/2014/main" id="{7C03D018-4EB2-6488-D742-BB14D9A41405}"/>
                </a:ext>
              </a:extLst>
            </p:cNvPr>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2">
              <a:extLst>
                <a:ext uri="{FF2B5EF4-FFF2-40B4-BE49-F238E27FC236}">
                  <a16:creationId xmlns:a16="http://schemas.microsoft.com/office/drawing/2014/main" id="{0BDBB2F0-9210-8A45-128D-F02A261BA848}"/>
                </a:ext>
              </a:extLst>
            </p:cNvPr>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2">
              <a:extLst>
                <a:ext uri="{FF2B5EF4-FFF2-40B4-BE49-F238E27FC236}">
                  <a16:creationId xmlns:a16="http://schemas.microsoft.com/office/drawing/2014/main" id="{93254FB9-759F-FF4F-640F-CAC686230E75}"/>
                </a:ext>
              </a:extLst>
            </p:cNvPr>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2">
              <a:extLst>
                <a:ext uri="{FF2B5EF4-FFF2-40B4-BE49-F238E27FC236}">
                  <a16:creationId xmlns:a16="http://schemas.microsoft.com/office/drawing/2014/main" id="{65241031-E842-C21C-5C5F-62705D0AA9CE}"/>
                </a:ext>
              </a:extLst>
            </p:cNvPr>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2">
              <a:extLst>
                <a:ext uri="{FF2B5EF4-FFF2-40B4-BE49-F238E27FC236}">
                  <a16:creationId xmlns:a16="http://schemas.microsoft.com/office/drawing/2014/main" id="{057CEE7B-42F9-2688-A454-A934C3FF12B1}"/>
                </a:ext>
              </a:extLst>
            </p:cNvPr>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2">
              <a:extLst>
                <a:ext uri="{FF2B5EF4-FFF2-40B4-BE49-F238E27FC236}">
                  <a16:creationId xmlns:a16="http://schemas.microsoft.com/office/drawing/2014/main" id="{3316F7D2-3DAE-4EB7-0BCE-82068D1051E8}"/>
                </a:ext>
              </a:extLst>
            </p:cNvPr>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2">
              <a:extLst>
                <a:ext uri="{FF2B5EF4-FFF2-40B4-BE49-F238E27FC236}">
                  <a16:creationId xmlns:a16="http://schemas.microsoft.com/office/drawing/2014/main" id="{73DC0A6A-F28F-474B-7D2D-E4F41C46588E}"/>
                </a:ext>
              </a:extLst>
            </p:cNvPr>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2">
              <a:extLst>
                <a:ext uri="{FF2B5EF4-FFF2-40B4-BE49-F238E27FC236}">
                  <a16:creationId xmlns:a16="http://schemas.microsoft.com/office/drawing/2014/main" id="{C45680F8-6435-A334-B1D2-BB4D0EE2395D}"/>
                </a:ext>
              </a:extLst>
            </p:cNvPr>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2">
              <a:extLst>
                <a:ext uri="{FF2B5EF4-FFF2-40B4-BE49-F238E27FC236}">
                  <a16:creationId xmlns:a16="http://schemas.microsoft.com/office/drawing/2014/main" id="{D0527015-1B1D-802B-676F-A8C9FD45C43B}"/>
                </a:ext>
              </a:extLst>
            </p:cNvPr>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2">
              <a:extLst>
                <a:ext uri="{FF2B5EF4-FFF2-40B4-BE49-F238E27FC236}">
                  <a16:creationId xmlns:a16="http://schemas.microsoft.com/office/drawing/2014/main" id="{AA3B49BD-80E3-98F7-6152-ECB58A5E0388}"/>
                </a:ext>
              </a:extLst>
            </p:cNvPr>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2">
              <a:extLst>
                <a:ext uri="{FF2B5EF4-FFF2-40B4-BE49-F238E27FC236}">
                  <a16:creationId xmlns:a16="http://schemas.microsoft.com/office/drawing/2014/main" id="{407FE07E-9D1C-C69D-C14D-F5818B398DF1}"/>
                </a:ext>
              </a:extLst>
            </p:cNvPr>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2">
              <a:extLst>
                <a:ext uri="{FF2B5EF4-FFF2-40B4-BE49-F238E27FC236}">
                  <a16:creationId xmlns:a16="http://schemas.microsoft.com/office/drawing/2014/main" id="{CDC04E2A-6763-D754-1D12-D0AA4C59E8E9}"/>
                </a:ext>
              </a:extLst>
            </p:cNvPr>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2">
              <a:extLst>
                <a:ext uri="{FF2B5EF4-FFF2-40B4-BE49-F238E27FC236}">
                  <a16:creationId xmlns:a16="http://schemas.microsoft.com/office/drawing/2014/main" id="{39CCB97C-1721-72E8-1D6A-0287FE071830}"/>
                </a:ext>
              </a:extLst>
            </p:cNvPr>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2">
              <a:extLst>
                <a:ext uri="{FF2B5EF4-FFF2-40B4-BE49-F238E27FC236}">
                  <a16:creationId xmlns:a16="http://schemas.microsoft.com/office/drawing/2014/main" id="{C32DB333-49B8-6A14-4C5F-1C6519071099}"/>
                </a:ext>
              </a:extLst>
            </p:cNvPr>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2">
              <a:extLst>
                <a:ext uri="{FF2B5EF4-FFF2-40B4-BE49-F238E27FC236}">
                  <a16:creationId xmlns:a16="http://schemas.microsoft.com/office/drawing/2014/main" id="{F3D9BBCF-9BCE-E5B6-5535-F0A1D31ED801}"/>
                </a:ext>
              </a:extLst>
            </p:cNvPr>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2">
              <a:extLst>
                <a:ext uri="{FF2B5EF4-FFF2-40B4-BE49-F238E27FC236}">
                  <a16:creationId xmlns:a16="http://schemas.microsoft.com/office/drawing/2014/main" id="{D27D8914-8568-ABC5-574F-84C02B91F2EA}"/>
                </a:ext>
              </a:extLst>
            </p:cNvPr>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2">
              <a:extLst>
                <a:ext uri="{FF2B5EF4-FFF2-40B4-BE49-F238E27FC236}">
                  <a16:creationId xmlns:a16="http://schemas.microsoft.com/office/drawing/2014/main" id="{6E52EAF6-3E24-096C-9716-D9EE2DDD1CBA}"/>
                </a:ext>
              </a:extLst>
            </p:cNvPr>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2">
              <a:extLst>
                <a:ext uri="{FF2B5EF4-FFF2-40B4-BE49-F238E27FC236}">
                  <a16:creationId xmlns:a16="http://schemas.microsoft.com/office/drawing/2014/main" id="{73BC662A-552E-AE60-8CF5-8F4EB0A27BA4}"/>
                </a:ext>
              </a:extLst>
            </p:cNvPr>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2">
              <a:extLst>
                <a:ext uri="{FF2B5EF4-FFF2-40B4-BE49-F238E27FC236}">
                  <a16:creationId xmlns:a16="http://schemas.microsoft.com/office/drawing/2014/main" id="{38AA70C4-D727-ED84-7116-719015B2625A}"/>
                </a:ext>
              </a:extLst>
            </p:cNvPr>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2">
              <a:extLst>
                <a:ext uri="{FF2B5EF4-FFF2-40B4-BE49-F238E27FC236}">
                  <a16:creationId xmlns:a16="http://schemas.microsoft.com/office/drawing/2014/main" id="{18D4FF0F-E233-517B-92AC-4445ED704FAE}"/>
                </a:ext>
              </a:extLst>
            </p:cNvPr>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2">
              <a:extLst>
                <a:ext uri="{FF2B5EF4-FFF2-40B4-BE49-F238E27FC236}">
                  <a16:creationId xmlns:a16="http://schemas.microsoft.com/office/drawing/2014/main" id="{36142D39-BF6E-427A-AF48-A6488B77C827}"/>
                </a:ext>
              </a:extLst>
            </p:cNvPr>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2">
              <a:extLst>
                <a:ext uri="{FF2B5EF4-FFF2-40B4-BE49-F238E27FC236}">
                  <a16:creationId xmlns:a16="http://schemas.microsoft.com/office/drawing/2014/main" id="{73D15AC8-60B2-AF8D-7537-32D3D7403A5B}"/>
                </a:ext>
              </a:extLst>
            </p:cNvPr>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2">
              <a:extLst>
                <a:ext uri="{FF2B5EF4-FFF2-40B4-BE49-F238E27FC236}">
                  <a16:creationId xmlns:a16="http://schemas.microsoft.com/office/drawing/2014/main" id="{5AA36D20-8533-376F-C161-49DFB7336053}"/>
                </a:ext>
              </a:extLst>
            </p:cNvPr>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2">
              <a:extLst>
                <a:ext uri="{FF2B5EF4-FFF2-40B4-BE49-F238E27FC236}">
                  <a16:creationId xmlns:a16="http://schemas.microsoft.com/office/drawing/2014/main" id="{903EAF54-1EC9-5A40-DF49-E7DADDC9E91C}"/>
                </a:ext>
              </a:extLst>
            </p:cNvPr>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2">
              <a:extLst>
                <a:ext uri="{FF2B5EF4-FFF2-40B4-BE49-F238E27FC236}">
                  <a16:creationId xmlns:a16="http://schemas.microsoft.com/office/drawing/2014/main" id="{66A9C537-6D25-830F-557C-011998B388B8}"/>
                </a:ext>
              </a:extLst>
            </p:cNvPr>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2">
              <a:extLst>
                <a:ext uri="{FF2B5EF4-FFF2-40B4-BE49-F238E27FC236}">
                  <a16:creationId xmlns:a16="http://schemas.microsoft.com/office/drawing/2014/main" id="{1B1BFFC0-F5F4-70D7-78F1-99AC5AF94A65}"/>
                </a:ext>
              </a:extLst>
            </p:cNvPr>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2">
              <a:extLst>
                <a:ext uri="{FF2B5EF4-FFF2-40B4-BE49-F238E27FC236}">
                  <a16:creationId xmlns:a16="http://schemas.microsoft.com/office/drawing/2014/main" id="{D555E668-84A4-4333-8173-7FEEEA5A114E}"/>
                </a:ext>
              </a:extLst>
            </p:cNvPr>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2">
              <a:extLst>
                <a:ext uri="{FF2B5EF4-FFF2-40B4-BE49-F238E27FC236}">
                  <a16:creationId xmlns:a16="http://schemas.microsoft.com/office/drawing/2014/main" id="{24A474BB-5F71-3760-0619-3258FA7969ED}"/>
                </a:ext>
              </a:extLst>
            </p:cNvPr>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2">
              <a:extLst>
                <a:ext uri="{FF2B5EF4-FFF2-40B4-BE49-F238E27FC236}">
                  <a16:creationId xmlns:a16="http://schemas.microsoft.com/office/drawing/2014/main" id="{063A2AE9-E6BF-F1C2-577A-C296E28B2E1B}"/>
                </a:ext>
              </a:extLst>
            </p:cNvPr>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2">
              <a:extLst>
                <a:ext uri="{FF2B5EF4-FFF2-40B4-BE49-F238E27FC236}">
                  <a16:creationId xmlns:a16="http://schemas.microsoft.com/office/drawing/2014/main" id="{86D2B3FE-BA59-B85A-56E7-9836B4681F25}"/>
                </a:ext>
              </a:extLst>
            </p:cNvPr>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2">
              <a:extLst>
                <a:ext uri="{FF2B5EF4-FFF2-40B4-BE49-F238E27FC236}">
                  <a16:creationId xmlns:a16="http://schemas.microsoft.com/office/drawing/2014/main" id="{851308B3-3CEB-7459-3DB1-F4D46DC81E02}"/>
                </a:ext>
              </a:extLst>
            </p:cNvPr>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2">
              <a:extLst>
                <a:ext uri="{FF2B5EF4-FFF2-40B4-BE49-F238E27FC236}">
                  <a16:creationId xmlns:a16="http://schemas.microsoft.com/office/drawing/2014/main" id="{EB1FD932-6489-1A96-3CEC-3FC0233E313D}"/>
                </a:ext>
              </a:extLst>
            </p:cNvPr>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2">
              <a:extLst>
                <a:ext uri="{FF2B5EF4-FFF2-40B4-BE49-F238E27FC236}">
                  <a16:creationId xmlns:a16="http://schemas.microsoft.com/office/drawing/2014/main" id="{5516A9F6-B238-DD6B-1D86-65A4DE8D5166}"/>
                </a:ext>
              </a:extLst>
            </p:cNvPr>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2">
              <a:extLst>
                <a:ext uri="{FF2B5EF4-FFF2-40B4-BE49-F238E27FC236}">
                  <a16:creationId xmlns:a16="http://schemas.microsoft.com/office/drawing/2014/main" id="{09863ACC-B123-55EA-2FDE-B80734336467}"/>
                </a:ext>
              </a:extLst>
            </p:cNvPr>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2">
              <a:extLst>
                <a:ext uri="{FF2B5EF4-FFF2-40B4-BE49-F238E27FC236}">
                  <a16:creationId xmlns:a16="http://schemas.microsoft.com/office/drawing/2014/main" id="{C400AB8D-D2CB-B7E5-5F3E-C97F7D803D66}"/>
                </a:ext>
              </a:extLst>
            </p:cNvPr>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2">
              <a:extLst>
                <a:ext uri="{FF2B5EF4-FFF2-40B4-BE49-F238E27FC236}">
                  <a16:creationId xmlns:a16="http://schemas.microsoft.com/office/drawing/2014/main" id="{E3BF0D05-F689-6EBB-4286-8B21954F6622}"/>
                </a:ext>
              </a:extLst>
            </p:cNvPr>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2">
              <a:extLst>
                <a:ext uri="{FF2B5EF4-FFF2-40B4-BE49-F238E27FC236}">
                  <a16:creationId xmlns:a16="http://schemas.microsoft.com/office/drawing/2014/main" id="{6D63A423-A2C8-CDB2-B598-950272FEAF49}"/>
                </a:ext>
              </a:extLst>
            </p:cNvPr>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2">
              <a:extLst>
                <a:ext uri="{FF2B5EF4-FFF2-40B4-BE49-F238E27FC236}">
                  <a16:creationId xmlns:a16="http://schemas.microsoft.com/office/drawing/2014/main" id="{FD9D164E-3204-06CF-74AB-1FB34DA09CD4}"/>
                </a:ext>
              </a:extLst>
            </p:cNvPr>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2">
              <a:extLst>
                <a:ext uri="{FF2B5EF4-FFF2-40B4-BE49-F238E27FC236}">
                  <a16:creationId xmlns:a16="http://schemas.microsoft.com/office/drawing/2014/main" id="{D281AC1D-14F2-2C75-63BB-B19059248E5B}"/>
                </a:ext>
              </a:extLst>
            </p:cNvPr>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2">
              <a:extLst>
                <a:ext uri="{FF2B5EF4-FFF2-40B4-BE49-F238E27FC236}">
                  <a16:creationId xmlns:a16="http://schemas.microsoft.com/office/drawing/2014/main" id="{8A007FE4-9217-3804-7111-20FFE6558E6E}"/>
                </a:ext>
              </a:extLst>
            </p:cNvPr>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2">
              <a:extLst>
                <a:ext uri="{FF2B5EF4-FFF2-40B4-BE49-F238E27FC236}">
                  <a16:creationId xmlns:a16="http://schemas.microsoft.com/office/drawing/2014/main" id="{C0AA9AF2-C44D-7B1F-1C55-F5C0CDA65FC7}"/>
                </a:ext>
              </a:extLst>
            </p:cNvPr>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2">
              <a:extLst>
                <a:ext uri="{FF2B5EF4-FFF2-40B4-BE49-F238E27FC236}">
                  <a16:creationId xmlns:a16="http://schemas.microsoft.com/office/drawing/2014/main" id="{E63F16EA-42F1-9B47-F0DB-19D1F3A43199}"/>
                </a:ext>
              </a:extLst>
            </p:cNvPr>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2">
              <a:extLst>
                <a:ext uri="{FF2B5EF4-FFF2-40B4-BE49-F238E27FC236}">
                  <a16:creationId xmlns:a16="http://schemas.microsoft.com/office/drawing/2014/main" id="{6A78C65C-B270-9384-AFE6-B00150D09F80}"/>
                </a:ext>
              </a:extLst>
            </p:cNvPr>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2">
              <a:extLst>
                <a:ext uri="{FF2B5EF4-FFF2-40B4-BE49-F238E27FC236}">
                  <a16:creationId xmlns:a16="http://schemas.microsoft.com/office/drawing/2014/main" id="{E76CAD5D-7508-480E-3535-4CC760AB2A77}"/>
                </a:ext>
              </a:extLst>
            </p:cNvPr>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2">
              <a:extLst>
                <a:ext uri="{FF2B5EF4-FFF2-40B4-BE49-F238E27FC236}">
                  <a16:creationId xmlns:a16="http://schemas.microsoft.com/office/drawing/2014/main" id="{11E5B27C-A758-6494-EA93-E31863B50A4E}"/>
                </a:ext>
              </a:extLst>
            </p:cNvPr>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2">
              <a:extLst>
                <a:ext uri="{FF2B5EF4-FFF2-40B4-BE49-F238E27FC236}">
                  <a16:creationId xmlns:a16="http://schemas.microsoft.com/office/drawing/2014/main" id="{65E0DED1-9CA0-E406-F636-C18029D569B5}"/>
                </a:ext>
              </a:extLst>
            </p:cNvPr>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2">
              <a:extLst>
                <a:ext uri="{FF2B5EF4-FFF2-40B4-BE49-F238E27FC236}">
                  <a16:creationId xmlns:a16="http://schemas.microsoft.com/office/drawing/2014/main" id="{8E4CB6C9-1E21-0ED2-AA21-1DDC4E5E69A1}"/>
                </a:ext>
              </a:extLst>
            </p:cNvPr>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2">
              <a:extLst>
                <a:ext uri="{FF2B5EF4-FFF2-40B4-BE49-F238E27FC236}">
                  <a16:creationId xmlns:a16="http://schemas.microsoft.com/office/drawing/2014/main" id="{0C36FE95-F724-569E-81A0-30CCE05CBF6D}"/>
                </a:ext>
              </a:extLst>
            </p:cNvPr>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2">
              <a:extLst>
                <a:ext uri="{FF2B5EF4-FFF2-40B4-BE49-F238E27FC236}">
                  <a16:creationId xmlns:a16="http://schemas.microsoft.com/office/drawing/2014/main" id="{53964EFC-AD99-A826-7420-CAA70CA63661}"/>
                </a:ext>
              </a:extLst>
            </p:cNvPr>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2">
              <a:extLst>
                <a:ext uri="{FF2B5EF4-FFF2-40B4-BE49-F238E27FC236}">
                  <a16:creationId xmlns:a16="http://schemas.microsoft.com/office/drawing/2014/main" id="{4A4E59DD-AD9C-DCCE-CD1E-DEC54B1C1A46}"/>
                </a:ext>
              </a:extLst>
            </p:cNvPr>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2">
              <a:extLst>
                <a:ext uri="{FF2B5EF4-FFF2-40B4-BE49-F238E27FC236}">
                  <a16:creationId xmlns:a16="http://schemas.microsoft.com/office/drawing/2014/main" id="{1BEF99BE-58BC-CA62-0595-179D2011570D}"/>
                </a:ext>
              </a:extLst>
            </p:cNvPr>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2">
              <a:extLst>
                <a:ext uri="{FF2B5EF4-FFF2-40B4-BE49-F238E27FC236}">
                  <a16:creationId xmlns:a16="http://schemas.microsoft.com/office/drawing/2014/main" id="{BB9A8E2D-F0BD-5D69-DC54-9960DB359D26}"/>
                </a:ext>
              </a:extLst>
            </p:cNvPr>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2">
              <a:extLst>
                <a:ext uri="{FF2B5EF4-FFF2-40B4-BE49-F238E27FC236}">
                  <a16:creationId xmlns:a16="http://schemas.microsoft.com/office/drawing/2014/main" id="{985506A9-012E-4498-C827-7AE6135DD1A4}"/>
                </a:ext>
              </a:extLst>
            </p:cNvPr>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2">
              <a:extLst>
                <a:ext uri="{FF2B5EF4-FFF2-40B4-BE49-F238E27FC236}">
                  <a16:creationId xmlns:a16="http://schemas.microsoft.com/office/drawing/2014/main" id="{65388ACF-D288-8509-AC5F-7AE92D23BE90}"/>
                </a:ext>
              </a:extLst>
            </p:cNvPr>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2">
              <a:extLst>
                <a:ext uri="{FF2B5EF4-FFF2-40B4-BE49-F238E27FC236}">
                  <a16:creationId xmlns:a16="http://schemas.microsoft.com/office/drawing/2014/main" id="{E8841A3C-FD6B-F31B-FBC1-EF67619E03F0}"/>
                </a:ext>
              </a:extLst>
            </p:cNvPr>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2">
              <a:extLst>
                <a:ext uri="{FF2B5EF4-FFF2-40B4-BE49-F238E27FC236}">
                  <a16:creationId xmlns:a16="http://schemas.microsoft.com/office/drawing/2014/main" id="{25E14576-749C-ADDB-BEC7-56CC76005AA5}"/>
                </a:ext>
              </a:extLst>
            </p:cNvPr>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2">
              <a:extLst>
                <a:ext uri="{FF2B5EF4-FFF2-40B4-BE49-F238E27FC236}">
                  <a16:creationId xmlns:a16="http://schemas.microsoft.com/office/drawing/2014/main" id="{38E80209-C0F8-63A1-D574-7F3F3C721B99}"/>
                </a:ext>
              </a:extLst>
            </p:cNvPr>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2">
              <a:extLst>
                <a:ext uri="{FF2B5EF4-FFF2-40B4-BE49-F238E27FC236}">
                  <a16:creationId xmlns:a16="http://schemas.microsoft.com/office/drawing/2014/main" id="{C29B4AD5-BD24-2755-F0E3-6E28CBCA6921}"/>
                </a:ext>
              </a:extLst>
            </p:cNvPr>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2">
              <a:extLst>
                <a:ext uri="{FF2B5EF4-FFF2-40B4-BE49-F238E27FC236}">
                  <a16:creationId xmlns:a16="http://schemas.microsoft.com/office/drawing/2014/main" id="{046B8F88-DBD8-FDC1-3575-11D9717DD3F1}"/>
                </a:ext>
              </a:extLst>
            </p:cNvPr>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2">
              <a:extLst>
                <a:ext uri="{FF2B5EF4-FFF2-40B4-BE49-F238E27FC236}">
                  <a16:creationId xmlns:a16="http://schemas.microsoft.com/office/drawing/2014/main" id="{E5457F2D-6F68-B05B-D013-B42BCF5B493D}"/>
                </a:ext>
              </a:extLst>
            </p:cNvPr>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2">
              <a:extLst>
                <a:ext uri="{FF2B5EF4-FFF2-40B4-BE49-F238E27FC236}">
                  <a16:creationId xmlns:a16="http://schemas.microsoft.com/office/drawing/2014/main" id="{D3AD1144-4509-78E9-0CAB-EE5B6F5E836F}"/>
                </a:ext>
              </a:extLst>
            </p:cNvPr>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2">
              <a:extLst>
                <a:ext uri="{FF2B5EF4-FFF2-40B4-BE49-F238E27FC236}">
                  <a16:creationId xmlns:a16="http://schemas.microsoft.com/office/drawing/2014/main" id="{5532C375-9DB5-B3CA-5BFE-CA80DD88E53A}"/>
                </a:ext>
              </a:extLst>
            </p:cNvPr>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2">
              <a:extLst>
                <a:ext uri="{FF2B5EF4-FFF2-40B4-BE49-F238E27FC236}">
                  <a16:creationId xmlns:a16="http://schemas.microsoft.com/office/drawing/2014/main" id="{353FD499-0610-564A-C8F1-312699E33096}"/>
                </a:ext>
              </a:extLst>
            </p:cNvPr>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2">
              <a:extLst>
                <a:ext uri="{FF2B5EF4-FFF2-40B4-BE49-F238E27FC236}">
                  <a16:creationId xmlns:a16="http://schemas.microsoft.com/office/drawing/2014/main" id="{361E32AE-32F4-8782-7FD3-3DEAA8C844D5}"/>
                </a:ext>
              </a:extLst>
            </p:cNvPr>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2">
              <a:extLst>
                <a:ext uri="{FF2B5EF4-FFF2-40B4-BE49-F238E27FC236}">
                  <a16:creationId xmlns:a16="http://schemas.microsoft.com/office/drawing/2014/main" id="{A9D94CC5-FD11-E246-4E60-0442141444FB}"/>
                </a:ext>
              </a:extLst>
            </p:cNvPr>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2">
              <a:extLst>
                <a:ext uri="{FF2B5EF4-FFF2-40B4-BE49-F238E27FC236}">
                  <a16:creationId xmlns:a16="http://schemas.microsoft.com/office/drawing/2014/main" id="{01101D04-EDAA-DF88-44A2-4D8A927B4CCE}"/>
                </a:ext>
              </a:extLst>
            </p:cNvPr>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2">
              <a:extLst>
                <a:ext uri="{FF2B5EF4-FFF2-40B4-BE49-F238E27FC236}">
                  <a16:creationId xmlns:a16="http://schemas.microsoft.com/office/drawing/2014/main" id="{132BDC2C-9844-A04D-4193-20E52186FABC}"/>
                </a:ext>
              </a:extLst>
            </p:cNvPr>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2">
              <a:extLst>
                <a:ext uri="{FF2B5EF4-FFF2-40B4-BE49-F238E27FC236}">
                  <a16:creationId xmlns:a16="http://schemas.microsoft.com/office/drawing/2014/main" id="{B76B0529-3F6B-DB51-E433-AA77276447B7}"/>
                </a:ext>
              </a:extLst>
            </p:cNvPr>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2">
              <a:extLst>
                <a:ext uri="{FF2B5EF4-FFF2-40B4-BE49-F238E27FC236}">
                  <a16:creationId xmlns:a16="http://schemas.microsoft.com/office/drawing/2014/main" id="{A9F251DD-2346-93CE-646D-3CB0A3599CDC}"/>
                </a:ext>
              </a:extLst>
            </p:cNvPr>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2">
              <a:extLst>
                <a:ext uri="{FF2B5EF4-FFF2-40B4-BE49-F238E27FC236}">
                  <a16:creationId xmlns:a16="http://schemas.microsoft.com/office/drawing/2014/main" id="{4BD45694-3419-4881-3A95-42F1B8C7563D}"/>
                </a:ext>
              </a:extLst>
            </p:cNvPr>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2">
              <a:extLst>
                <a:ext uri="{FF2B5EF4-FFF2-40B4-BE49-F238E27FC236}">
                  <a16:creationId xmlns:a16="http://schemas.microsoft.com/office/drawing/2014/main" id="{9EFF0008-E1EF-4ADE-C253-35779D7E1162}"/>
                </a:ext>
              </a:extLst>
            </p:cNvPr>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2">
              <a:extLst>
                <a:ext uri="{FF2B5EF4-FFF2-40B4-BE49-F238E27FC236}">
                  <a16:creationId xmlns:a16="http://schemas.microsoft.com/office/drawing/2014/main" id="{028FA6E2-7979-E643-B763-78BF662EF3EE}"/>
                </a:ext>
              </a:extLst>
            </p:cNvPr>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2">
              <a:extLst>
                <a:ext uri="{FF2B5EF4-FFF2-40B4-BE49-F238E27FC236}">
                  <a16:creationId xmlns:a16="http://schemas.microsoft.com/office/drawing/2014/main" id="{5B6B3DA4-0D5C-6E17-5F0C-F3EFEBE6DC3B}"/>
                </a:ext>
              </a:extLst>
            </p:cNvPr>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2">
              <a:extLst>
                <a:ext uri="{FF2B5EF4-FFF2-40B4-BE49-F238E27FC236}">
                  <a16:creationId xmlns:a16="http://schemas.microsoft.com/office/drawing/2014/main" id="{58E1609D-4D8E-1798-B9E1-B9906775F984}"/>
                </a:ext>
              </a:extLst>
            </p:cNvPr>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2">
              <a:extLst>
                <a:ext uri="{FF2B5EF4-FFF2-40B4-BE49-F238E27FC236}">
                  <a16:creationId xmlns:a16="http://schemas.microsoft.com/office/drawing/2014/main" id="{548B7DDE-8F24-6904-B37D-68944D1E22B8}"/>
                </a:ext>
              </a:extLst>
            </p:cNvPr>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2">
              <a:extLst>
                <a:ext uri="{FF2B5EF4-FFF2-40B4-BE49-F238E27FC236}">
                  <a16:creationId xmlns:a16="http://schemas.microsoft.com/office/drawing/2014/main" id="{47F0D137-3E8D-4470-189E-D8749E99CC16}"/>
                </a:ext>
              </a:extLst>
            </p:cNvPr>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2">
              <a:extLst>
                <a:ext uri="{FF2B5EF4-FFF2-40B4-BE49-F238E27FC236}">
                  <a16:creationId xmlns:a16="http://schemas.microsoft.com/office/drawing/2014/main" id="{326709BB-A781-62B7-4A02-8C1DC245180F}"/>
                </a:ext>
              </a:extLst>
            </p:cNvPr>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2">
              <a:extLst>
                <a:ext uri="{FF2B5EF4-FFF2-40B4-BE49-F238E27FC236}">
                  <a16:creationId xmlns:a16="http://schemas.microsoft.com/office/drawing/2014/main" id="{389972D6-DDDD-2EE3-5893-175125F43965}"/>
                </a:ext>
              </a:extLst>
            </p:cNvPr>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2">
              <a:extLst>
                <a:ext uri="{FF2B5EF4-FFF2-40B4-BE49-F238E27FC236}">
                  <a16:creationId xmlns:a16="http://schemas.microsoft.com/office/drawing/2014/main" id="{638709D6-96E2-B338-6954-BAEE83E612FD}"/>
                </a:ext>
              </a:extLst>
            </p:cNvPr>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2">
              <a:extLst>
                <a:ext uri="{FF2B5EF4-FFF2-40B4-BE49-F238E27FC236}">
                  <a16:creationId xmlns:a16="http://schemas.microsoft.com/office/drawing/2014/main" id="{06BBDC8F-CD36-FD1C-89CD-C546216E08BC}"/>
                </a:ext>
              </a:extLst>
            </p:cNvPr>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2">
              <a:extLst>
                <a:ext uri="{FF2B5EF4-FFF2-40B4-BE49-F238E27FC236}">
                  <a16:creationId xmlns:a16="http://schemas.microsoft.com/office/drawing/2014/main" id="{C37B627A-C15D-F2A0-EE57-E6036E245EC4}"/>
                </a:ext>
              </a:extLst>
            </p:cNvPr>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2">
              <a:extLst>
                <a:ext uri="{FF2B5EF4-FFF2-40B4-BE49-F238E27FC236}">
                  <a16:creationId xmlns:a16="http://schemas.microsoft.com/office/drawing/2014/main" id="{0A318241-1A16-A231-6FCB-9A58BB163658}"/>
                </a:ext>
              </a:extLst>
            </p:cNvPr>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2">
              <a:extLst>
                <a:ext uri="{FF2B5EF4-FFF2-40B4-BE49-F238E27FC236}">
                  <a16:creationId xmlns:a16="http://schemas.microsoft.com/office/drawing/2014/main" id="{24DF4FB2-CC12-768A-2689-D0E806BBD8B7}"/>
                </a:ext>
              </a:extLst>
            </p:cNvPr>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2">
              <a:extLst>
                <a:ext uri="{FF2B5EF4-FFF2-40B4-BE49-F238E27FC236}">
                  <a16:creationId xmlns:a16="http://schemas.microsoft.com/office/drawing/2014/main" id="{4C43B6F1-0EF5-3A93-1DF0-51E6E24B5ED8}"/>
                </a:ext>
              </a:extLst>
            </p:cNvPr>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2">
              <a:extLst>
                <a:ext uri="{FF2B5EF4-FFF2-40B4-BE49-F238E27FC236}">
                  <a16:creationId xmlns:a16="http://schemas.microsoft.com/office/drawing/2014/main" id="{A8662E24-9FFC-A590-D099-C751FD5CF99F}"/>
                </a:ext>
              </a:extLst>
            </p:cNvPr>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2">
              <a:extLst>
                <a:ext uri="{FF2B5EF4-FFF2-40B4-BE49-F238E27FC236}">
                  <a16:creationId xmlns:a16="http://schemas.microsoft.com/office/drawing/2014/main" id="{A2B9A01B-A2C2-9F0D-059D-84EE6B0AB078}"/>
                </a:ext>
              </a:extLst>
            </p:cNvPr>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2">
              <a:extLst>
                <a:ext uri="{FF2B5EF4-FFF2-40B4-BE49-F238E27FC236}">
                  <a16:creationId xmlns:a16="http://schemas.microsoft.com/office/drawing/2014/main" id="{1C4D5BB3-FAFC-EBD5-C917-5524D1F8C143}"/>
                </a:ext>
              </a:extLst>
            </p:cNvPr>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2">
              <a:extLst>
                <a:ext uri="{FF2B5EF4-FFF2-40B4-BE49-F238E27FC236}">
                  <a16:creationId xmlns:a16="http://schemas.microsoft.com/office/drawing/2014/main" id="{1E500880-B30E-D6D1-CD5E-7D5D7144626A}"/>
                </a:ext>
              </a:extLst>
            </p:cNvPr>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2">
              <a:extLst>
                <a:ext uri="{FF2B5EF4-FFF2-40B4-BE49-F238E27FC236}">
                  <a16:creationId xmlns:a16="http://schemas.microsoft.com/office/drawing/2014/main" id="{288B2463-0027-F57E-3715-864182C7D0F8}"/>
                </a:ext>
              </a:extLst>
            </p:cNvPr>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2">
              <a:extLst>
                <a:ext uri="{FF2B5EF4-FFF2-40B4-BE49-F238E27FC236}">
                  <a16:creationId xmlns:a16="http://schemas.microsoft.com/office/drawing/2014/main" id="{B95FFE2F-FF03-E0E4-8152-3BEA321DC7AC}"/>
                </a:ext>
              </a:extLst>
            </p:cNvPr>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2">
              <a:extLst>
                <a:ext uri="{FF2B5EF4-FFF2-40B4-BE49-F238E27FC236}">
                  <a16:creationId xmlns:a16="http://schemas.microsoft.com/office/drawing/2014/main" id="{73869E5B-505E-903F-EDC9-A720EEC6560B}"/>
                </a:ext>
              </a:extLst>
            </p:cNvPr>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2">
              <a:extLst>
                <a:ext uri="{FF2B5EF4-FFF2-40B4-BE49-F238E27FC236}">
                  <a16:creationId xmlns:a16="http://schemas.microsoft.com/office/drawing/2014/main" id="{B94F967C-52BA-D849-87EF-7CF081CFEE5F}"/>
                </a:ext>
              </a:extLst>
            </p:cNvPr>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2">
              <a:extLst>
                <a:ext uri="{FF2B5EF4-FFF2-40B4-BE49-F238E27FC236}">
                  <a16:creationId xmlns:a16="http://schemas.microsoft.com/office/drawing/2014/main" id="{8C563CF0-E30F-6C9B-06A0-969845796DB3}"/>
                </a:ext>
              </a:extLst>
            </p:cNvPr>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2">
              <a:extLst>
                <a:ext uri="{FF2B5EF4-FFF2-40B4-BE49-F238E27FC236}">
                  <a16:creationId xmlns:a16="http://schemas.microsoft.com/office/drawing/2014/main" id="{CC3D32F7-7E33-3DCA-8B90-37EB54F0B607}"/>
                </a:ext>
              </a:extLst>
            </p:cNvPr>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2">
              <a:extLst>
                <a:ext uri="{FF2B5EF4-FFF2-40B4-BE49-F238E27FC236}">
                  <a16:creationId xmlns:a16="http://schemas.microsoft.com/office/drawing/2014/main" id="{6F973ACA-B736-1DFD-2B79-485E62D17787}"/>
                </a:ext>
              </a:extLst>
            </p:cNvPr>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2">
              <a:extLst>
                <a:ext uri="{FF2B5EF4-FFF2-40B4-BE49-F238E27FC236}">
                  <a16:creationId xmlns:a16="http://schemas.microsoft.com/office/drawing/2014/main" id="{877431C4-362F-A94A-76A8-979E30B58F10}"/>
                </a:ext>
              </a:extLst>
            </p:cNvPr>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2">
              <a:extLst>
                <a:ext uri="{FF2B5EF4-FFF2-40B4-BE49-F238E27FC236}">
                  <a16:creationId xmlns:a16="http://schemas.microsoft.com/office/drawing/2014/main" id="{C993E156-2926-744E-86CB-1FD1F509453A}"/>
                </a:ext>
              </a:extLst>
            </p:cNvPr>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2">
              <a:extLst>
                <a:ext uri="{FF2B5EF4-FFF2-40B4-BE49-F238E27FC236}">
                  <a16:creationId xmlns:a16="http://schemas.microsoft.com/office/drawing/2014/main" id="{F5F8BAF6-1C96-A9A5-8853-1F7CCE308AF1}"/>
                </a:ext>
              </a:extLst>
            </p:cNvPr>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2">
              <a:extLst>
                <a:ext uri="{FF2B5EF4-FFF2-40B4-BE49-F238E27FC236}">
                  <a16:creationId xmlns:a16="http://schemas.microsoft.com/office/drawing/2014/main" id="{E144884A-FB38-1296-9A7A-1A193B301B2D}"/>
                </a:ext>
              </a:extLst>
            </p:cNvPr>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2">
              <a:extLst>
                <a:ext uri="{FF2B5EF4-FFF2-40B4-BE49-F238E27FC236}">
                  <a16:creationId xmlns:a16="http://schemas.microsoft.com/office/drawing/2014/main" id="{EFED5687-CB35-AEFD-0775-3928E232290C}"/>
                </a:ext>
              </a:extLst>
            </p:cNvPr>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2">
              <a:extLst>
                <a:ext uri="{FF2B5EF4-FFF2-40B4-BE49-F238E27FC236}">
                  <a16:creationId xmlns:a16="http://schemas.microsoft.com/office/drawing/2014/main" id="{EA1768D8-B0A8-9BE5-906C-D52AA3BC0EEF}"/>
                </a:ext>
              </a:extLst>
            </p:cNvPr>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2">
              <a:extLst>
                <a:ext uri="{FF2B5EF4-FFF2-40B4-BE49-F238E27FC236}">
                  <a16:creationId xmlns:a16="http://schemas.microsoft.com/office/drawing/2014/main" id="{CB2A3E91-8F16-E11F-6442-CBAB141E802F}"/>
                </a:ext>
              </a:extLst>
            </p:cNvPr>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2">
              <a:extLst>
                <a:ext uri="{FF2B5EF4-FFF2-40B4-BE49-F238E27FC236}">
                  <a16:creationId xmlns:a16="http://schemas.microsoft.com/office/drawing/2014/main" id="{D9DCC7F9-D985-EF31-0906-5109D0800339}"/>
                </a:ext>
              </a:extLst>
            </p:cNvPr>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2">
              <a:extLst>
                <a:ext uri="{FF2B5EF4-FFF2-40B4-BE49-F238E27FC236}">
                  <a16:creationId xmlns:a16="http://schemas.microsoft.com/office/drawing/2014/main" id="{4F047C61-C829-DFF2-14A7-01AE417C09DC}"/>
                </a:ext>
              </a:extLst>
            </p:cNvPr>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2">
              <a:extLst>
                <a:ext uri="{FF2B5EF4-FFF2-40B4-BE49-F238E27FC236}">
                  <a16:creationId xmlns:a16="http://schemas.microsoft.com/office/drawing/2014/main" id="{CFEDBC04-E882-F192-8F63-472C15D8BC61}"/>
                </a:ext>
              </a:extLst>
            </p:cNvPr>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2">
              <a:extLst>
                <a:ext uri="{FF2B5EF4-FFF2-40B4-BE49-F238E27FC236}">
                  <a16:creationId xmlns:a16="http://schemas.microsoft.com/office/drawing/2014/main" id="{FE4B58DA-0BC4-EC03-BD4D-80C603624470}"/>
                </a:ext>
              </a:extLst>
            </p:cNvPr>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2">
              <a:extLst>
                <a:ext uri="{FF2B5EF4-FFF2-40B4-BE49-F238E27FC236}">
                  <a16:creationId xmlns:a16="http://schemas.microsoft.com/office/drawing/2014/main" id="{2A180A9C-500C-59F6-2864-BE2D6E3CDDF8}"/>
                </a:ext>
              </a:extLst>
            </p:cNvPr>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2">
              <a:extLst>
                <a:ext uri="{FF2B5EF4-FFF2-40B4-BE49-F238E27FC236}">
                  <a16:creationId xmlns:a16="http://schemas.microsoft.com/office/drawing/2014/main" id="{3F93A3B0-79C9-D4F6-95E4-4D53B3B25953}"/>
                </a:ext>
              </a:extLst>
            </p:cNvPr>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2">
              <a:extLst>
                <a:ext uri="{FF2B5EF4-FFF2-40B4-BE49-F238E27FC236}">
                  <a16:creationId xmlns:a16="http://schemas.microsoft.com/office/drawing/2014/main" id="{EC1C33EF-01B6-A3CA-49D8-5908B5614169}"/>
                </a:ext>
              </a:extLst>
            </p:cNvPr>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2">
              <a:extLst>
                <a:ext uri="{FF2B5EF4-FFF2-40B4-BE49-F238E27FC236}">
                  <a16:creationId xmlns:a16="http://schemas.microsoft.com/office/drawing/2014/main" id="{8A00C764-E7FC-CCB4-C797-2155D7DC314A}"/>
                </a:ext>
              </a:extLst>
            </p:cNvPr>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2">
              <a:extLst>
                <a:ext uri="{FF2B5EF4-FFF2-40B4-BE49-F238E27FC236}">
                  <a16:creationId xmlns:a16="http://schemas.microsoft.com/office/drawing/2014/main" id="{4A0006B8-B4C8-E8B8-3CEF-DAFE1F6065FD}"/>
                </a:ext>
              </a:extLst>
            </p:cNvPr>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2">
              <a:extLst>
                <a:ext uri="{FF2B5EF4-FFF2-40B4-BE49-F238E27FC236}">
                  <a16:creationId xmlns:a16="http://schemas.microsoft.com/office/drawing/2014/main" id="{0CEB568A-F990-971E-729B-944799B33785}"/>
                </a:ext>
              </a:extLst>
            </p:cNvPr>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2">
              <a:extLst>
                <a:ext uri="{FF2B5EF4-FFF2-40B4-BE49-F238E27FC236}">
                  <a16:creationId xmlns:a16="http://schemas.microsoft.com/office/drawing/2014/main" id="{17C4C2D5-CE30-BB7C-868D-1FFC938070BF}"/>
                </a:ext>
              </a:extLst>
            </p:cNvPr>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2">
              <a:extLst>
                <a:ext uri="{FF2B5EF4-FFF2-40B4-BE49-F238E27FC236}">
                  <a16:creationId xmlns:a16="http://schemas.microsoft.com/office/drawing/2014/main" id="{AE2CD8CD-6C46-C19A-5CBF-B90DC558B0DE}"/>
                </a:ext>
              </a:extLst>
            </p:cNvPr>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2">
              <a:extLst>
                <a:ext uri="{FF2B5EF4-FFF2-40B4-BE49-F238E27FC236}">
                  <a16:creationId xmlns:a16="http://schemas.microsoft.com/office/drawing/2014/main" id="{937ED374-091F-5F33-04CD-2AFF36E6BD94}"/>
                </a:ext>
              </a:extLst>
            </p:cNvPr>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2">
              <a:extLst>
                <a:ext uri="{FF2B5EF4-FFF2-40B4-BE49-F238E27FC236}">
                  <a16:creationId xmlns:a16="http://schemas.microsoft.com/office/drawing/2014/main" id="{0345D801-E1B0-AEA2-764C-739FB2D30305}"/>
                </a:ext>
              </a:extLst>
            </p:cNvPr>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2">
              <a:extLst>
                <a:ext uri="{FF2B5EF4-FFF2-40B4-BE49-F238E27FC236}">
                  <a16:creationId xmlns:a16="http://schemas.microsoft.com/office/drawing/2014/main" id="{35693D79-A0D6-D346-E807-341979475DB5}"/>
                </a:ext>
              </a:extLst>
            </p:cNvPr>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2">
              <a:extLst>
                <a:ext uri="{FF2B5EF4-FFF2-40B4-BE49-F238E27FC236}">
                  <a16:creationId xmlns:a16="http://schemas.microsoft.com/office/drawing/2014/main" id="{B9DFFE7C-520C-77A9-C43F-882909DB1980}"/>
                </a:ext>
              </a:extLst>
            </p:cNvPr>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2">
              <a:extLst>
                <a:ext uri="{FF2B5EF4-FFF2-40B4-BE49-F238E27FC236}">
                  <a16:creationId xmlns:a16="http://schemas.microsoft.com/office/drawing/2014/main" id="{8BCC9CCC-8132-09DE-BECD-0CFAA84FCBBD}"/>
                </a:ext>
              </a:extLst>
            </p:cNvPr>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2">
              <a:extLst>
                <a:ext uri="{FF2B5EF4-FFF2-40B4-BE49-F238E27FC236}">
                  <a16:creationId xmlns:a16="http://schemas.microsoft.com/office/drawing/2014/main" id="{FFDF9B9A-D870-5F56-7C69-AD58719A278D}"/>
                </a:ext>
              </a:extLst>
            </p:cNvPr>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2">
              <a:extLst>
                <a:ext uri="{FF2B5EF4-FFF2-40B4-BE49-F238E27FC236}">
                  <a16:creationId xmlns:a16="http://schemas.microsoft.com/office/drawing/2014/main" id="{1EECF450-6DD7-E9E2-0A23-7D20A5E9AACD}"/>
                </a:ext>
              </a:extLst>
            </p:cNvPr>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2">
              <a:extLst>
                <a:ext uri="{FF2B5EF4-FFF2-40B4-BE49-F238E27FC236}">
                  <a16:creationId xmlns:a16="http://schemas.microsoft.com/office/drawing/2014/main" id="{A511FA17-4E70-C65B-9EB5-DE57758E88F7}"/>
                </a:ext>
              </a:extLst>
            </p:cNvPr>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2">
              <a:extLst>
                <a:ext uri="{FF2B5EF4-FFF2-40B4-BE49-F238E27FC236}">
                  <a16:creationId xmlns:a16="http://schemas.microsoft.com/office/drawing/2014/main" id="{7C1EBA78-D3DB-58EC-3B35-570CF80C2E52}"/>
                </a:ext>
              </a:extLst>
            </p:cNvPr>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2">
              <a:extLst>
                <a:ext uri="{FF2B5EF4-FFF2-40B4-BE49-F238E27FC236}">
                  <a16:creationId xmlns:a16="http://schemas.microsoft.com/office/drawing/2014/main" id="{0E4A49D1-97E9-6AF4-50DB-24BD202EC88E}"/>
                </a:ext>
              </a:extLst>
            </p:cNvPr>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2">
              <a:extLst>
                <a:ext uri="{FF2B5EF4-FFF2-40B4-BE49-F238E27FC236}">
                  <a16:creationId xmlns:a16="http://schemas.microsoft.com/office/drawing/2014/main" id="{5FEE50B5-32AA-CB11-FF6F-D519F8339716}"/>
                </a:ext>
              </a:extLst>
            </p:cNvPr>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2">
              <a:extLst>
                <a:ext uri="{FF2B5EF4-FFF2-40B4-BE49-F238E27FC236}">
                  <a16:creationId xmlns:a16="http://schemas.microsoft.com/office/drawing/2014/main" id="{D3B1119C-92F0-DB5C-92E2-CCE5D0CA4925}"/>
                </a:ext>
              </a:extLst>
            </p:cNvPr>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2">
              <a:extLst>
                <a:ext uri="{FF2B5EF4-FFF2-40B4-BE49-F238E27FC236}">
                  <a16:creationId xmlns:a16="http://schemas.microsoft.com/office/drawing/2014/main" id="{4305CBAE-B294-FE63-BCAA-6E6E18DB4C36}"/>
                </a:ext>
              </a:extLst>
            </p:cNvPr>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2">
              <a:extLst>
                <a:ext uri="{FF2B5EF4-FFF2-40B4-BE49-F238E27FC236}">
                  <a16:creationId xmlns:a16="http://schemas.microsoft.com/office/drawing/2014/main" id="{0532D062-78C4-B0A1-9E33-C06F261A631D}"/>
                </a:ext>
              </a:extLst>
            </p:cNvPr>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2">
              <a:extLst>
                <a:ext uri="{FF2B5EF4-FFF2-40B4-BE49-F238E27FC236}">
                  <a16:creationId xmlns:a16="http://schemas.microsoft.com/office/drawing/2014/main" id="{447BF44F-33B8-1796-3CE3-B220EEF560D5}"/>
                </a:ext>
              </a:extLst>
            </p:cNvPr>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2">
              <a:extLst>
                <a:ext uri="{FF2B5EF4-FFF2-40B4-BE49-F238E27FC236}">
                  <a16:creationId xmlns:a16="http://schemas.microsoft.com/office/drawing/2014/main" id="{63ADC099-1349-00BD-38DA-064F26E579AB}"/>
                </a:ext>
              </a:extLst>
            </p:cNvPr>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2">
              <a:extLst>
                <a:ext uri="{FF2B5EF4-FFF2-40B4-BE49-F238E27FC236}">
                  <a16:creationId xmlns:a16="http://schemas.microsoft.com/office/drawing/2014/main" id="{CBAFBBC1-27F8-03E4-0846-A3DD480F4C5F}"/>
                </a:ext>
              </a:extLst>
            </p:cNvPr>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2">
              <a:extLst>
                <a:ext uri="{FF2B5EF4-FFF2-40B4-BE49-F238E27FC236}">
                  <a16:creationId xmlns:a16="http://schemas.microsoft.com/office/drawing/2014/main" id="{A0890713-9E29-9913-8D27-353BFE8E1E5E}"/>
                </a:ext>
              </a:extLst>
            </p:cNvPr>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2">
              <a:extLst>
                <a:ext uri="{FF2B5EF4-FFF2-40B4-BE49-F238E27FC236}">
                  <a16:creationId xmlns:a16="http://schemas.microsoft.com/office/drawing/2014/main" id="{820D2D3D-1D18-C6B4-E3BF-9E06E918D5E6}"/>
                </a:ext>
              </a:extLst>
            </p:cNvPr>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2">
              <a:extLst>
                <a:ext uri="{FF2B5EF4-FFF2-40B4-BE49-F238E27FC236}">
                  <a16:creationId xmlns:a16="http://schemas.microsoft.com/office/drawing/2014/main" id="{ACA8522A-93CC-705F-FA68-F49DDF855B22}"/>
                </a:ext>
              </a:extLst>
            </p:cNvPr>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2">
              <a:extLst>
                <a:ext uri="{FF2B5EF4-FFF2-40B4-BE49-F238E27FC236}">
                  <a16:creationId xmlns:a16="http://schemas.microsoft.com/office/drawing/2014/main" id="{C4DE1C4B-4B94-3EC2-B2D6-C64D5D302748}"/>
                </a:ext>
              </a:extLst>
            </p:cNvPr>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2">
              <a:extLst>
                <a:ext uri="{FF2B5EF4-FFF2-40B4-BE49-F238E27FC236}">
                  <a16:creationId xmlns:a16="http://schemas.microsoft.com/office/drawing/2014/main" id="{4C4F97C7-0203-4FC6-1C76-A6D044139ACE}"/>
                </a:ext>
              </a:extLst>
            </p:cNvPr>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2">
              <a:extLst>
                <a:ext uri="{FF2B5EF4-FFF2-40B4-BE49-F238E27FC236}">
                  <a16:creationId xmlns:a16="http://schemas.microsoft.com/office/drawing/2014/main" id="{A041F5C5-68AB-869E-3A53-12123FAAEDB4}"/>
                </a:ext>
              </a:extLst>
            </p:cNvPr>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2">
              <a:extLst>
                <a:ext uri="{FF2B5EF4-FFF2-40B4-BE49-F238E27FC236}">
                  <a16:creationId xmlns:a16="http://schemas.microsoft.com/office/drawing/2014/main" id="{52E58780-392D-ADFC-779A-A7DCF674591C}"/>
                </a:ext>
              </a:extLst>
            </p:cNvPr>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2">
              <a:extLst>
                <a:ext uri="{FF2B5EF4-FFF2-40B4-BE49-F238E27FC236}">
                  <a16:creationId xmlns:a16="http://schemas.microsoft.com/office/drawing/2014/main" id="{AB2ABF31-5785-C515-19C7-E11A73AB9097}"/>
                </a:ext>
              </a:extLst>
            </p:cNvPr>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2">
              <a:extLst>
                <a:ext uri="{FF2B5EF4-FFF2-40B4-BE49-F238E27FC236}">
                  <a16:creationId xmlns:a16="http://schemas.microsoft.com/office/drawing/2014/main" id="{032DA362-BDF7-4566-08AB-249568E7C7FB}"/>
                </a:ext>
              </a:extLst>
            </p:cNvPr>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72524939"/>
      </p:ext>
    </p:extLst>
  </p:cSld>
  <p:clrMapOvr>
    <a:masterClrMapping/>
  </p:clrMapOvr>
  <p:transition spd="med">
    <p:pull/>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676">
          <a:extLst>
            <a:ext uri="{FF2B5EF4-FFF2-40B4-BE49-F238E27FC236}">
              <a16:creationId xmlns:a16="http://schemas.microsoft.com/office/drawing/2014/main" id="{CD49E579-40DB-F939-38DB-0F0741121437}"/>
            </a:ext>
          </a:extLst>
        </p:cNvPr>
        <p:cNvGrpSpPr/>
        <p:nvPr/>
      </p:nvGrpSpPr>
      <p:grpSpPr>
        <a:xfrm>
          <a:off x="0" y="0"/>
          <a:ext cx="0" cy="0"/>
          <a:chOff x="0" y="0"/>
          <a:chExt cx="0" cy="0"/>
        </a:xfrm>
      </p:grpSpPr>
      <p:sp>
        <p:nvSpPr>
          <p:cNvPr id="8678" name="Google Shape;8678;p33">
            <a:extLst>
              <a:ext uri="{FF2B5EF4-FFF2-40B4-BE49-F238E27FC236}">
                <a16:creationId xmlns:a16="http://schemas.microsoft.com/office/drawing/2014/main" id="{E18C5EE7-5198-40ED-FD60-42415734115F}"/>
              </a:ext>
            </a:extLst>
          </p:cNvPr>
          <p:cNvSpPr txBox="1">
            <a:spLocks noGrp="1"/>
          </p:cNvSpPr>
          <p:nvPr>
            <p:ph type="subTitle" idx="1"/>
          </p:nvPr>
        </p:nvSpPr>
        <p:spPr>
          <a:xfrm>
            <a:off x="793172" y="1647825"/>
            <a:ext cx="7557655" cy="1847850"/>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800" dirty="0">
                <a:latin typeface="Vazir" panose="020B0603030804020204" pitchFamily="34" charset="-78"/>
                <a:cs typeface="B Yas" panose="00000400000000000000" pitchFamily="2" charset="-78"/>
              </a:rPr>
              <a:t>مدرسه سپهسالار به عنوان یکی از بزرگ‌ترین و مهم‌ترین مراکز آموزش عالی در تهران، نقش بسزایی در ترویج علوم اسلامی سنتی ایفا کرد. هدف بنیان‌گذار آن، ایجاد مرکزی علمی در سطح مؤسسات برجسته آن زمان بود. تأکید این مدرسه بر علوم معقول و منقول، ریاضیات و ادبیات، آن را به یک مرکز جامع برای آموزش اسلامی تبدیل کرده بود. وجود کتابخانه غنی با نسخ خطی و چاپ سنگی نیز اهمیت مطالعه متون را نشان می‌داد.   </a:t>
            </a:r>
          </a:p>
        </p:txBody>
      </p:sp>
      <p:grpSp>
        <p:nvGrpSpPr>
          <p:cNvPr id="8679" name="Google Shape;8679;p33">
            <a:extLst>
              <a:ext uri="{FF2B5EF4-FFF2-40B4-BE49-F238E27FC236}">
                <a16:creationId xmlns:a16="http://schemas.microsoft.com/office/drawing/2014/main" id="{73090E68-F959-78A4-2CD7-7C95038A7337}"/>
              </a:ext>
            </a:extLst>
          </p:cNvPr>
          <p:cNvGrpSpPr/>
          <p:nvPr/>
        </p:nvGrpSpPr>
        <p:grpSpPr>
          <a:xfrm>
            <a:off x="96212" y="206270"/>
            <a:ext cx="1393920" cy="920170"/>
            <a:chOff x="3463225" y="1863975"/>
            <a:chExt cx="1899850" cy="1254150"/>
          </a:xfrm>
        </p:grpSpPr>
        <p:sp>
          <p:nvSpPr>
            <p:cNvPr id="8680" name="Google Shape;8680;p33">
              <a:extLst>
                <a:ext uri="{FF2B5EF4-FFF2-40B4-BE49-F238E27FC236}">
                  <a16:creationId xmlns:a16="http://schemas.microsoft.com/office/drawing/2014/main" id="{800A19B7-ABEE-F17C-88CC-BC68B46586DE}"/>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1" name="Google Shape;8681;p33">
              <a:extLst>
                <a:ext uri="{FF2B5EF4-FFF2-40B4-BE49-F238E27FC236}">
                  <a16:creationId xmlns:a16="http://schemas.microsoft.com/office/drawing/2014/main" id="{857012AD-0FDF-DFB6-91EC-F3CD73F89511}"/>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2" name="Google Shape;8682;p33">
            <a:extLst>
              <a:ext uri="{FF2B5EF4-FFF2-40B4-BE49-F238E27FC236}">
                <a16:creationId xmlns:a16="http://schemas.microsoft.com/office/drawing/2014/main" id="{943653F4-75F7-356B-1F3D-2AC46E19E3D8}"/>
              </a:ext>
            </a:extLst>
          </p:cNvPr>
          <p:cNvGrpSpPr/>
          <p:nvPr/>
        </p:nvGrpSpPr>
        <p:grpSpPr>
          <a:xfrm rot="10800000">
            <a:off x="7653867" y="4017060"/>
            <a:ext cx="1393920" cy="920170"/>
            <a:chOff x="3463225" y="1863975"/>
            <a:chExt cx="1899850" cy="1254150"/>
          </a:xfrm>
        </p:grpSpPr>
        <p:sp>
          <p:nvSpPr>
            <p:cNvPr id="8683" name="Google Shape;8683;p33">
              <a:extLst>
                <a:ext uri="{FF2B5EF4-FFF2-40B4-BE49-F238E27FC236}">
                  <a16:creationId xmlns:a16="http://schemas.microsoft.com/office/drawing/2014/main" id="{B9B76138-D0EA-1941-433C-33E4C64AC62F}"/>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4" name="Google Shape;8684;p33">
              <a:extLst>
                <a:ext uri="{FF2B5EF4-FFF2-40B4-BE49-F238E27FC236}">
                  <a16:creationId xmlns:a16="http://schemas.microsoft.com/office/drawing/2014/main" id="{DCE8149B-5769-ED18-E543-4FE42BA11BC3}"/>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5" name="Google Shape;8685;p33">
            <a:extLst>
              <a:ext uri="{FF2B5EF4-FFF2-40B4-BE49-F238E27FC236}">
                <a16:creationId xmlns:a16="http://schemas.microsoft.com/office/drawing/2014/main" id="{D089B205-C0B1-B637-FAB0-65882CACF7CC}"/>
              </a:ext>
            </a:extLst>
          </p:cNvPr>
          <p:cNvGrpSpPr/>
          <p:nvPr/>
        </p:nvGrpSpPr>
        <p:grpSpPr>
          <a:xfrm>
            <a:off x="2259812" y="3495675"/>
            <a:ext cx="4624374" cy="208107"/>
            <a:chOff x="3445893" y="4053330"/>
            <a:chExt cx="2252199" cy="93989"/>
          </a:xfrm>
        </p:grpSpPr>
        <p:sp>
          <p:nvSpPr>
            <p:cNvPr id="8686" name="Google Shape;8686;p33">
              <a:extLst>
                <a:ext uri="{FF2B5EF4-FFF2-40B4-BE49-F238E27FC236}">
                  <a16:creationId xmlns:a16="http://schemas.microsoft.com/office/drawing/2014/main" id="{AC28AFA8-CF50-749E-3B7E-9C458555113F}"/>
                </a:ext>
              </a:extLst>
            </p:cNvPr>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7" name="Google Shape;8687;p33">
              <a:extLst>
                <a:ext uri="{FF2B5EF4-FFF2-40B4-BE49-F238E27FC236}">
                  <a16:creationId xmlns:a16="http://schemas.microsoft.com/office/drawing/2014/main" id="{952D67B9-3B10-C90E-4BF3-363DAB4235D8}"/>
                </a:ext>
              </a:extLst>
            </p:cNvPr>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spTree>
    <p:extLst>
      <p:ext uri="{BB962C8B-B14F-4D97-AF65-F5344CB8AC3E}">
        <p14:creationId xmlns:p14="http://schemas.microsoft.com/office/powerpoint/2010/main" val="1476740969"/>
      </p:ext>
    </p:extLst>
  </p:cSld>
  <p:clrMapOvr>
    <a:masterClrMapping/>
  </p:clrMapOvr>
  <p:transition spd="med">
    <p:pull/>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284">
          <a:extLst>
            <a:ext uri="{FF2B5EF4-FFF2-40B4-BE49-F238E27FC236}">
              <a16:creationId xmlns:a16="http://schemas.microsoft.com/office/drawing/2014/main" id="{901C991A-CD66-A495-CE8F-B0A72980CBBA}"/>
            </a:ext>
          </a:extLst>
        </p:cNvPr>
        <p:cNvGrpSpPr/>
        <p:nvPr/>
      </p:nvGrpSpPr>
      <p:grpSpPr>
        <a:xfrm>
          <a:off x="0" y="0"/>
          <a:ext cx="0" cy="0"/>
          <a:chOff x="0" y="0"/>
          <a:chExt cx="0" cy="0"/>
        </a:xfrm>
      </p:grpSpPr>
      <p:sp>
        <p:nvSpPr>
          <p:cNvPr id="14285" name="Google Shape;14285;p49">
            <a:extLst>
              <a:ext uri="{FF2B5EF4-FFF2-40B4-BE49-F238E27FC236}">
                <a16:creationId xmlns:a16="http://schemas.microsoft.com/office/drawing/2014/main" id="{3D24B81D-F7FC-4920-7FB8-8991984FE72F}"/>
              </a:ext>
            </a:extLst>
          </p:cNvPr>
          <p:cNvSpPr/>
          <p:nvPr/>
        </p:nvSpPr>
        <p:spPr>
          <a:xfrm>
            <a:off x="3420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49">
            <a:extLst>
              <a:ext uri="{FF2B5EF4-FFF2-40B4-BE49-F238E27FC236}">
                <a16:creationId xmlns:a16="http://schemas.microsoft.com/office/drawing/2014/main" id="{E619FE8D-EC7E-1AC4-2824-6653B66174FE}"/>
              </a:ext>
            </a:extLst>
          </p:cNvPr>
          <p:cNvGrpSpPr/>
          <p:nvPr/>
        </p:nvGrpSpPr>
        <p:grpSpPr>
          <a:xfrm>
            <a:off x="137167" y="895272"/>
            <a:ext cx="3283681" cy="3199291"/>
            <a:chOff x="2581550" y="1973000"/>
            <a:chExt cx="926050" cy="902200"/>
          </a:xfrm>
        </p:grpSpPr>
        <p:sp>
          <p:nvSpPr>
            <p:cNvPr id="14287" name="Google Shape;14287;p49">
              <a:extLst>
                <a:ext uri="{FF2B5EF4-FFF2-40B4-BE49-F238E27FC236}">
                  <a16:creationId xmlns:a16="http://schemas.microsoft.com/office/drawing/2014/main" id="{F318B3AC-23EE-B81B-B656-4D3AC7A47D75}"/>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49">
              <a:extLst>
                <a:ext uri="{FF2B5EF4-FFF2-40B4-BE49-F238E27FC236}">
                  <a16:creationId xmlns:a16="http://schemas.microsoft.com/office/drawing/2014/main" id="{C45ECF10-E7BF-8150-23EE-114D69B30B76}"/>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0" name="Google Shape;14290;p49">
            <a:extLst>
              <a:ext uri="{FF2B5EF4-FFF2-40B4-BE49-F238E27FC236}">
                <a16:creationId xmlns:a16="http://schemas.microsoft.com/office/drawing/2014/main" id="{B29B8C16-C8E9-9B9C-A765-3F26823F1386}"/>
              </a:ext>
            </a:extLst>
          </p:cNvPr>
          <p:cNvSpPr txBox="1">
            <a:spLocks noGrp="1"/>
          </p:cNvSpPr>
          <p:nvPr>
            <p:ph type="subTitle" idx="1"/>
          </p:nvPr>
        </p:nvSpPr>
        <p:spPr>
          <a:xfrm>
            <a:off x="4547695" y="77782"/>
            <a:ext cx="4356227" cy="4834270"/>
          </a:xfrm>
          <a:prstGeom prst="rect">
            <a:avLst/>
          </a:prstGeom>
        </p:spPr>
        <p:txBody>
          <a:bodyPr spcFirstLastPara="1" wrap="square" lIns="91425" tIns="91425" rIns="91425" bIns="91425" anchor="t" anchorCtr="0">
            <a:noAutofit/>
          </a:bodyPr>
          <a:lstStyle/>
          <a:p>
            <a:pPr marL="0" indent="0" algn="just" rtl="1">
              <a:lnSpc>
                <a:spcPct val="150000"/>
              </a:lnSpc>
            </a:pPr>
            <a:r>
              <a:rPr lang="fa-IR" sz="1600" dirty="0">
                <a:latin typeface="Vazir" panose="020B0603030804020204" pitchFamily="34" charset="-78"/>
                <a:cs typeface="B Yas" panose="00000400000000000000" pitchFamily="2" charset="-78"/>
              </a:rPr>
              <a:t>در دوره پهلوی، تلاش‌های چشمگیری برای نوسازی نظام آموزشی ایران با الهام از الگوهای غربی صورت گرفت. ایجاد یک نظام آموزشی متمرکز و تحت کنترل دولت از جمله این اقدامات بود. گسترش آموزش ابتدایی و متوسطه، از جمله برای دختران، نیز در این دوره مورد توجه قرار گرفت. تأکید بر هویت ملی و موضوعات غیردینی، گاهی به بهای کاهش اهمیت آموزش‌های دینی، از دیگر ویژگی‌های این دوره بود. تأسیس دانشگاه تهران در سال 1313 هجری شمسی (1934 میلادی) نقطه عطفی در آموزش عالی ایران محسوب می‌شود.</a:t>
            </a:r>
          </a:p>
          <a:p>
            <a:pPr marL="0" indent="0" algn="just" rtl="1">
              <a:lnSpc>
                <a:spcPct val="150000"/>
              </a:lnSpc>
            </a:pPr>
            <a:r>
              <a:rPr lang="fa-IR" sz="1600" dirty="0">
                <a:latin typeface="Vazir" panose="020B0603030804020204" pitchFamily="34" charset="-78"/>
                <a:cs typeface="B Yas" panose="00000400000000000000" pitchFamily="2" charset="-78"/>
              </a:rPr>
              <a:t>به نظر می‌رسد دوره پهلوی یک تغییر اساسی در آموزش ایران به وجود آورد و به سمت یک نظام متمرکزتر، سکولارتر و مدرن‌تر حرکت کرد. این امر به طور اجتناب‌ناپذیری بر مؤسسات سنتی مانند مدرسه سپهسالار نیز تأثیر گذاشت.</a:t>
            </a:r>
          </a:p>
        </p:txBody>
      </p:sp>
      <p:sp>
        <p:nvSpPr>
          <p:cNvPr id="14292" name="Google Shape;14292;p49">
            <a:extLst>
              <a:ext uri="{FF2B5EF4-FFF2-40B4-BE49-F238E27FC236}">
                <a16:creationId xmlns:a16="http://schemas.microsoft.com/office/drawing/2014/main" id="{4CB9BF5E-8E2E-A36D-91F9-53B349F87D26}"/>
              </a:ext>
            </a:extLst>
          </p:cNvPr>
          <p:cNvSpPr/>
          <p:nvPr/>
        </p:nvSpPr>
        <p:spPr>
          <a:xfrm>
            <a:off x="4431400" y="170121"/>
            <a:ext cx="4575433" cy="483427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74" name="Picture 2" descr="پرچم ایران در دوره پهلوی">
            <a:extLst>
              <a:ext uri="{FF2B5EF4-FFF2-40B4-BE49-F238E27FC236}">
                <a16:creationId xmlns:a16="http://schemas.microsoft.com/office/drawing/2014/main" id="{828BF0FD-FFE1-9287-E609-CCA22D1A0A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3415" y="976348"/>
            <a:ext cx="3034522" cy="3037138"/>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8770972"/>
      </p:ext>
    </p:extLst>
  </p:cSld>
  <p:clrMapOvr>
    <a:masterClrMapping/>
  </p:clrMapOvr>
  <p:transition spd="med">
    <p:pull/>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108">
          <a:extLst>
            <a:ext uri="{FF2B5EF4-FFF2-40B4-BE49-F238E27FC236}">
              <a16:creationId xmlns:a16="http://schemas.microsoft.com/office/drawing/2014/main" id="{C2556B46-7688-8FCA-441E-86B20D5D1031}"/>
            </a:ext>
          </a:extLst>
        </p:cNvPr>
        <p:cNvGrpSpPr/>
        <p:nvPr/>
      </p:nvGrpSpPr>
      <p:grpSpPr>
        <a:xfrm>
          <a:off x="0" y="0"/>
          <a:ext cx="0" cy="0"/>
          <a:chOff x="0" y="0"/>
          <a:chExt cx="0" cy="0"/>
        </a:xfrm>
      </p:grpSpPr>
      <p:sp>
        <p:nvSpPr>
          <p:cNvPr id="13109" name="Google Shape;13109;p42">
            <a:extLst>
              <a:ext uri="{FF2B5EF4-FFF2-40B4-BE49-F238E27FC236}">
                <a16:creationId xmlns:a16="http://schemas.microsoft.com/office/drawing/2014/main" id="{9759E457-2C3A-BBAD-7D55-E03D9B661968}"/>
              </a:ext>
            </a:extLst>
          </p:cNvPr>
          <p:cNvSpPr txBox="1">
            <a:spLocks noGrp="1"/>
          </p:cNvSpPr>
          <p:nvPr>
            <p:ph type="title"/>
          </p:nvPr>
        </p:nvSpPr>
        <p:spPr>
          <a:xfrm>
            <a:off x="832199" y="0"/>
            <a:ext cx="2974726"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Yagut" panose="00000400000000000000" pitchFamily="2" charset="-78"/>
              </a:rPr>
              <a:t>شیوه تدریس</a:t>
            </a:r>
            <a:endParaRPr dirty="0">
              <a:cs typeface="B Yagut" panose="00000400000000000000" pitchFamily="2" charset="-78"/>
            </a:endParaRPr>
          </a:p>
        </p:txBody>
      </p:sp>
      <p:graphicFrame>
        <p:nvGraphicFramePr>
          <p:cNvPr id="13110" name="Google Shape;13110;p42">
            <a:extLst>
              <a:ext uri="{FF2B5EF4-FFF2-40B4-BE49-F238E27FC236}">
                <a16:creationId xmlns:a16="http://schemas.microsoft.com/office/drawing/2014/main" id="{32A9C8FC-5F1C-0C8F-A43C-97B16BF65659}"/>
              </a:ext>
            </a:extLst>
          </p:cNvPr>
          <p:cNvGraphicFramePr/>
          <p:nvPr>
            <p:extLst>
              <p:ext uri="{D42A27DB-BD31-4B8C-83A1-F6EECF244321}">
                <p14:modId xmlns:p14="http://schemas.microsoft.com/office/powerpoint/2010/main" val="2042206861"/>
              </p:ext>
            </p:extLst>
          </p:nvPr>
        </p:nvGraphicFramePr>
        <p:xfrm>
          <a:off x="4184074" y="482629"/>
          <a:ext cx="5141630" cy="4074892"/>
        </p:xfrm>
        <a:graphic>
          <a:graphicData uri="http://schemas.openxmlformats.org/drawingml/2006/table">
            <a:tbl>
              <a:tblPr>
                <a:noFill/>
                <a:tableStyleId>{C4F00717-A68E-4756-9B90-F62DB42B4039}</a:tableStyleId>
              </a:tblPr>
              <a:tblGrid>
                <a:gridCol w="5141630">
                  <a:extLst>
                    <a:ext uri="{9D8B030D-6E8A-4147-A177-3AD203B41FA5}">
                      <a16:colId xmlns:a16="http://schemas.microsoft.com/office/drawing/2014/main" val="20001"/>
                    </a:ext>
                  </a:extLst>
                </a:gridCol>
              </a:tblGrid>
              <a:tr h="711142">
                <a:tc>
                  <a:txBody>
                    <a:bodyPr/>
                    <a:lstStyle/>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پس از تأسیس دانشگاه تهران در سال 1314 هجری شمسی (1935 میلادی)، مدرسه سپهسالار به دانشکده علوم معقول و منقول (بعدها دانشکده الهیات و معارف اسلامی) تبدیل شد. </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به احتمال زیاد، برنامه درسی گسترش یافت تا شامل رشته‌های دانشگاهی ساختارمندتر در چارچوب علوم عقلی و نقلی شود و با استانداردهای دانشگاه همسو گردد. در حالی که تمرکز همچنان بر مطالعات اسلامی بود، رویکرد ممکن است رسمی‌تر شده و با ساختارهای دانشگاهی مدرن ادغام شده باشد. این دانشکده در ابتدا دارای بخش‌های ادبیات عرب، علوم معقول و علوم منقول بود و بعدها فرهنگ اسلامی نیز به آن اضافه شد.</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 </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به نظر می‌رسد ادغام در دانشگاه تهران نقطه عطفی برای مدرسه سپهسالار بود و آن را از یک مسجد-مدرسه سنتی به یک دانشکده دانشگاهی مدرن تبدیل کرد، در حالی که تمرکز خود را بر مطالعات اسلامی حفظ کرد.</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pSp>
        <p:nvGrpSpPr>
          <p:cNvPr id="13111" name="Google Shape;13111;p42">
            <a:extLst>
              <a:ext uri="{FF2B5EF4-FFF2-40B4-BE49-F238E27FC236}">
                <a16:creationId xmlns:a16="http://schemas.microsoft.com/office/drawing/2014/main" id="{7643FD4F-7389-85A0-8884-90951D7C6FFD}"/>
              </a:ext>
            </a:extLst>
          </p:cNvPr>
          <p:cNvGrpSpPr/>
          <p:nvPr/>
        </p:nvGrpSpPr>
        <p:grpSpPr>
          <a:xfrm>
            <a:off x="4634345" y="512618"/>
            <a:ext cx="4274127" cy="4516581"/>
            <a:chOff x="3013175" y="4489825"/>
            <a:chExt cx="1829000" cy="982850"/>
          </a:xfrm>
        </p:grpSpPr>
        <p:sp>
          <p:nvSpPr>
            <p:cNvPr id="13112" name="Google Shape;13112;p42">
              <a:extLst>
                <a:ext uri="{FF2B5EF4-FFF2-40B4-BE49-F238E27FC236}">
                  <a16:creationId xmlns:a16="http://schemas.microsoft.com/office/drawing/2014/main" id="{5925E3F1-1A2C-D448-F94E-B3AACC2524D9}"/>
                </a:ext>
              </a:extLst>
            </p:cNvPr>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2">
              <a:extLst>
                <a:ext uri="{FF2B5EF4-FFF2-40B4-BE49-F238E27FC236}">
                  <a16:creationId xmlns:a16="http://schemas.microsoft.com/office/drawing/2014/main" id="{488CF6E5-1E72-BEC6-AD3F-704B7719A1A7}"/>
                </a:ext>
              </a:extLst>
            </p:cNvPr>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2">
              <a:extLst>
                <a:ext uri="{FF2B5EF4-FFF2-40B4-BE49-F238E27FC236}">
                  <a16:creationId xmlns:a16="http://schemas.microsoft.com/office/drawing/2014/main" id="{14EC394C-FF68-C9D1-E765-300736B1F9A3}"/>
                </a:ext>
              </a:extLst>
            </p:cNvPr>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2">
              <a:extLst>
                <a:ext uri="{FF2B5EF4-FFF2-40B4-BE49-F238E27FC236}">
                  <a16:creationId xmlns:a16="http://schemas.microsoft.com/office/drawing/2014/main" id="{24E30FE4-05EB-A80F-1C35-98D77F9E2546}"/>
                </a:ext>
              </a:extLst>
            </p:cNvPr>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2">
              <a:extLst>
                <a:ext uri="{FF2B5EF4-FFF2-40B4-BE49-F238E27FC236}">
                  <a16:creationId xmlns:a16="http://schemas.microsoft.com/office/drawing/2014/main" id="{5EE845AC-010C-10B9-4757-551E88D1AA2C}"/>
                </a:ext>
              </a:extLst>
            </p:cNvPr>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2">
              <a:extLst>
                <a:ext uri="{FF2B5EF4-FFF2-40B4-BE49-F238E27FC236}">
                  <a16:creationId xmlns:a16="http://schemas.microsoft.com/office/drawing/2014/main" id="{3DC2CB12-570D-0005-4073-813725C0700E}"/>
                </a:ext>
              </a:extLst>
            </p:cNvPr>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2">
              <a:extLst>
                <a:ext uri="{FF2B5EF4-FFF2-40B4-BE49-F238E27FC236}">
                  <a16:creationId xmlns:a16="http://schemas.microsoft.com/office/drawing/2014/main" id="{96BC46CE-2518-57C7-AE5F-A1EC22C11D8C}"/>
                </a:ext>
              </a:extLst>
            </p:cNvPr>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2">
              <a:extLst>
                <a:ext uri="{FF2B5EF4-FFF2-40B4-BE49-F238E27FC236}">
                  <a16:creationId xmlns:a16="http://schemas.microsoft.com/office/drawing/2014/main" id="{BD4BE20B-ED4D-35E8-4C92-A414D6B2BBEF}"/>
                </a:ext>
              </a:extLst>
            </p:cNvPr>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2">
              <a:extLst>
                <a:ext uri="{FF2B5EF4-FFF2-40B4-BE49-F238E27FC236}">
                  <a16:creationId xmlns:a16="http://schemas.microsoft.com/office/drawing/2014/main" id="{FD35C46B-64BF-7477-BF49-AE3480020D8B}"/>
                </a:ext>
              </a:extLst>
            </p:cNvPr>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2">
              <a:extLst>
                <a:ext uri="{FF2B5EF4-FFF2-40B4-BE49-F238E27FC236}">
                  <a16:creationId xmlns:a16="http://schemas.microsoft.com/office/drawing/2014/main" id="{978CBE19-EE0F-0E78-CB07-7E43D144ED63}"/>
                </a:ext>
              </a:extLst>
            </p:cNvPr>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2">
              <a:extLst>
                <a:ext uri="{FF2B5EF4-FFF2-40B4-BE49-F238E27FC236}">
                  <a16:creationId xmlns:a16="http://schemas.microsoft.com/office/drawing/2014/main" id="{18362693-E4F7-F252-A8EF-B17949A30DD8}"/>
                </a:ext>
              </a:extLst>
            </p:cNvPr>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2">
              <a:extLst>
                <a:ext uri="{FF2B5EF4-FFF2-40B4-BE49-F238E27FC236}">
                  <a16:creationId xmlns:a16="http://schemas.microsoft.com/office/drawing/2014/main" id="{5D633618-2DE7-E188-831C-5EEB0DDD97EF}"/>
                </a:ext>
              </a:extLst>
            </p:cNvPr>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2">
              <a:extLst>
                <a:ext uri="{FF2B5EF4-FFF2-40B4-BE49-F238E27FC236}">
                  <a16:creationId xmlns:a16="http://schemas.microsoft.com/office/drawing/2014/main" id="{1B8F55E1-68A6-42A4-F9D1-843483CAB076}"/>
                </a:ext>
              </a:extLst>
            </p:cNvPr>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2">
              <a:extLst>
                <a:ext uri="{FF2B5EF4-FFF2-40B4-BE49-F238E27FC236}">
                  <a16:creationId xmlns:a16="http://schemas.microsoft.com/office/drawing/2014/main" id="{3B5B9B75-0FAD-D152-A3B6-D56A9C187A58}"/>
                </a:ext>
              </a:extLst>
            </p:cNvPr>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2">
              <a:extLst>
                <a:ext uri="{FF2B5EF4-FFF2-40B4-BE49-F238E27FC236}">
                  <a16:creationId xmlns:a16="http://schemas.microsoft.com/office/drawing/2014/main" id="{146723E1-0631-5152-E72D-6DC590E06D03}"/>
                </a:ext>
              </a:extLst>
            </p:cNvPr>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2">
              <a:extLst>
                <a:ext uri="{FF2B5EF4-FFF2-40B4-BE49-F238E27FC236}">
                  <a16:creationId xmlns:a16="http://schemas.microsoft.com/office/drawing/2014/main" id="{57E7487C-F6BE-9965-5C4A-1DBE8C2AE1C9}"/>
                </a:ext>
              </a:extLst>
            </p:cNvPr>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2">
              <a:extLst>
                <a:ext uri="{FF2B5EF4-FFF2-40B4-BE49-F238E27FC236}">
                  <a16:creationId xmlns:a16="http://schemas.microsoft.com/office/drawing/2014/main" id="{602ACF63-05EC-6EF3-356C-483EFDB56190}"/>
                </a:ext>
              </a:extLst>
            </p:cNvPr>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2">
              <a:extLst>
                <a:ext uri="{FF2B5EF4-FFF2-40B4-BE49-F238E27FC236}">
                  <a16:creationId xmlns:a16="http://schemas.microsoft.com/office/drawing/2014/main" id="{5B3EF611-CCBD-56C2-3B25-16F4FA6BC6FB}"/>
                </a:ext>
              </a:extLst>
            </p:cNvPr>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2">
              <a:extLst>
                <a:ext uri="{FF2B5EF4-FFF2-40B4-BE49-F238E27FC236}">
                  <a16:creationId xmlns:a16="http://schemas.microsoft.com/office/drawing/2014/main" id="{36EC305C-54A2-BC09-1BF9-0B7E0AFF58C6}"/>
                </a:ext>
              </a:extLst>
            </p:cNvPr>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2">
              <a:extLst>
                <a:ext uri="{FF2B5EF4-FFF2-40B4-BE49-F238E27FC236}">
                  <a16:creationId xmlns:a16="http://schemas.microsoft.com/office/drawing/2014/main" id="{1DCA93C3-91C9-88BA-489F-964A7A0F82E0}"/>
                </a:ext>
              </a:extLst>
            </p:cNvPr>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2">
              <a:extLst>
                <a:ext uri="{FF2B5EF4-FFF2-40B4-BE49-F238E27FC236}">
                  <a16:creationId xmlns:a16="http://schemas.microsoft.com/office/drawing/2014/main" id="{C5B56CA7-B259-AE14-8025-D04FF3AA00B7}"/>
                </a:ext>
              </a:extLst>
            </p:cNvPr>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2">
              <a:extLst>
                <a:ext uri="{FF2B5EF4-FFF2-40B4-BE49-F238E27FC236}">
                  <a16:creationId xmlns:a16="http://schemas.microsoft.com/office/drawing/2014/main" id="{5C9176F8-C7D5-B67D-CD6C-A0FC40ACE895}"/>
                </a:ext>
              </a:extLst>
            </p:cNvPr>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2">
              <a:extLst>
                <a:ext uri="{FF2B5EF4-FFF2-40B4-BE49-F238E27FC236}">
                  <a16:creationId xmlns:a16="http://schemas.microsoft.com/office/drawing/2014/main" id="{410A6274-F8C4-9381-B3DD-FA8CF2E6202D}"/>
                </a:ext>
              </a:extLst>
            </p:cNvPr>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2">
              <a:extLst>
                <a:ext uri="{FF2B5EF4-FFF2-40B4-BE49-F238E27FC236}">
                  <a16:creationId xmlns:a16="http://schemas.microsoft.com/office/drawing/2014/main" id="{0A95AA4E-6ED3-2EA5-6209-FE7075930584}"/>
                </a:ext>
              </a:extLst>
            </p:cNvPr>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2">
              <a:extLst>
                <a:ext uri="{FF2B5EF4-FFF2-40B4-BE49-F238E27FC236}">
                  <a16:creationId xmlns:a16="http://schemas.microsoft.com/office/drawing/2014/main" id="{7B03DCCA-A8AC-268D-BF32-28B9CB5A4537}"/>
                </a:ext>
              </a:extLst>
            </p:cNvPr>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2">
              <a:extLst>
                <a:ext uri="{FF2B5EF4-FFF2-40B4-BE49-F238E27FC236}">
                  <a16:creationId xmlns:a16="http://schemas.microsoft.com/office/drawing/2014/main" id="{1F33B2A0-1CCD-24F4-C209-1D9361966AB1}"/>
                </a:ext>
              </a:extLst>
            </p:cNvPr>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2">
              <a:extLst>
                <a:ext uri="{FF2B5EF4-FFF2-40B4-BE49-F238E27FC236}">
                  <a16:creationId xmlns:a16="http://schemas.microsoft.com/office/drawing/2014/main" id="{E1635E40-81DF-7264-7119-0067FDA215B2}"/>
                </a:ext>
              </a:extLst>
            </p:cNvPr>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2">
              <a:extLst>
                <a:ext uri="{FF2B5EF4-FFF2-40B4-BE49-F238E27FC236}">
                  <a16:creationId xmlns:a16="http://schemas.microsoft.com/office/drawing/2014/main" id="{0EFE5023-3502-7E98-75B9-1325CD549547}"/>
                </a:ext>
              </a:extLst>
            </p:cNvPr>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2">
              <a:extLst>
                <a:ext uri="{FF2B5EF4-FFF2-40B4-BE49-F238E27FC236}">
                  <a16:creationId xmlns:a16="http://schemas.microsoft.com/office/drawing/2014/main" id="{5C2B5702-E93E-4468-33DE-58E318A70334}"/>
                </a:ext>
              </a:extLst>
            </p:cNvPr>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2">
              <a:extLst>
                <a:ext uri="{FF2B5EF4-FFF2-40B4-BE49-F238E27FC236}">
                  <a16:creationId xmlns:a16="http://schemas.microsoft.com/office/drawing/2014/main" id="{7A71E8EA-1D95-CD61-A24C-B98653D85962}"/>
                </a:ext>
              </a:extLst>
            </p:cNvPr>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2">
              <a:extLst>
                <a:ext uri="{FF2B5EF4-FFF2-40B4-BE49-F238E27FC236}">
                  <a16:creationId xmlns:a16="http://schemas.microsoft.com/office/drawing/2014/main" id="{D44CF982-52AE-3E4F-6B0F-CAF30BC6EB63}"/>
                </a:ext>
              </a:extLst>
            </p:cNvPr>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2">
              <a:extLst>
                <a:ext uri="{FF2B5EF4-FFF2-40B4-BE49-F238E27FC236}">
                  <a16:creationId xmlns:a16="http://schemas.microsoft.com/office/drawing/2014/main" id="{9C8C407B-318E-19A8-C257-03C7C97C86A2}"/>
                </a:ext>
              </a:extLst>
            </p:cNvPr>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2">
              <a:extLst>
                <a:ext uri="{FF2B5EF4-FFF2-40B4-BE49-F238E27FC236}">
                  <a16:creationId xmlns:a16="http://schemas.microsoft.com/office/drawing/2014/main" id="{F4714E5F-FD83-0143-B364-2491BCAFDB7A}"/>
                </a:ext>
              </a:extLst>
            </p:cNvPr>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2">
              <a:extLst>
                <a:ext uri="{FF2B5EF4-FFF2-40B4-BE49-F238E27FC236}">
                  <a16:creationId xmlns:a16="http://schemas.microsoft.com/office/drawing/2014/main" id="{3E17D05F-BA98-97BC-7672-5E95522EB30C}"/>
                </a:ext>
              </a:extLst>
            </p:cNvPr>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2">
              <a:extLst>
                <a:ext uri="{FF2B5EF4-FFF2-40B4-BE49-F238E27FC236}">
                  <a16:creationId xmlns:a16="http://schemas.microsoft.com/office/drawing/2014/main" id="{4FB041BB-9110-EC0D-D408-E68F4D42DA0B}"/>
                </a:ext>
              </a:extLst>
            </p:cNvPr>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2">
              <a:extLst>
                <a:ext uri="{FF2B5EF4-FFF2-40B4-BE49-F238E27FC236}">
                  <a16:creationId xmlns:a16="http://schemas.microsoft.com/office/drawing/2014/main" id="{626FB5C3-43FC-D98A-99AF-FF09A39E9924}"/>
                </a:ext>
              </a:extLst>
            </p:cNvPr>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2">
              <a:extLst>
                <a:ext uri="{FF2B5EF4-FFF2-40B4-BE49-F238E27FC236}">
                  <a16:creationId xmlns:a16="http://schemas.microsoft.com/office/drawing/2014/main" id="{462A761A-4CE2-01E2-5858-F6DA424E1387}"/>
                </a:ext>
              </a:extLst>
            </p:cNvPr>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2">
              <a:extLst>
                <a:ext uri="{FF2B5EF4-FFF2-40B4-BE49-F238E27FC236}">
                  <a16:creationId xmlns:a16="http://schemas.microsoft.com/office/drawing/2014/main" id="{6AD60098-B763-03B6-608C-D301DD910DA4}"/>
                </a:ext>
              </a:extLst>
            </p:cNvPr>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2">
              <a:extLst>
                <a:ext uri="{FF2B5EF4-FFF2-40B4-BE49-F238E27FC236}">
                  <a16:creationId xmlns:a16="http://schemas.microsoft.com/office/drawing/2014/main" id="{8D467EE2-90BB-7F13-C08C-DD8F89377301}"/>
                </a:ext>
              </a:extLst>
            </p:cNvPr>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2">
              <a:extLst>
                <a:ext uri="{FF2B5EF4-FFF2-40B4-BE49-F238E27FC236}">
                  <a16:creationId xmlns:a16="http://schemas.microsoft.com/office/drawing/2014/main" id="{1D3A9EDD-9BA1-7402-A91E-DB2B6FA44BEC}"/>
                </a:ext>
              </a:extLst>
            </p:cNvPr>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2">
              <a:extLst>
                <a:ext uri="{FF2B5EF4-FFF2-40B4-BE49-F238E27FC236}">
                  <a16:creationId xmlns:a16="http://schemas.microsoft.com/office/drawing/2014/main" id="{8850CE04-E33B-AB78-9A58-37FC1D5292D9}"/>
                </a:ext>
              </a:extLst>
            </p:cNvPr>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2">
              <a:extLst>
                <a:ext uri="{FF2B5EF4-FFF2-40B4-BE49-F238E27FC236}">
                  <a16:creationId xmlns:a16="http://schemas.microsoft.com/office/drawing/2014/main" id="{B4335E24-89A0-FCA5-B092-C39015FAFDE5}"/>
                </a:ext>
              </a:extLst>
            </p:cNvPr>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2">
              <a:extLst>
                <a:ext uri="{FF2B5EF4-FFF2-40B4-BE49-F238E27FC236}">
                  <a16:creationId xmlns:a16="http://schemas.microsoft.com/office/drawing/2014/main" id="{1DD8A561-4D2A-DA09-32D5-8C57FF710B47}"/>
                </a:ext>
              </a:extLst>
            </p:cNvPr>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2">
              <a:extLst>
                <a:ext uri="{FF2B5EF4-FFF2-40B4-BE49-F238E27FC236}">
                  <a16:creationId xmlns:a16="http://schemas.microsoft.com/office/drawing/2014/main" id="{B41797E8-B6F4-4779-F763-C2A6627C2AF5}"/>
                </a:ext>
              </a:extLst>
            </p:cNvPr>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2">
              <a:extLst>
                <a:ext uri="{FF2B5EF4-FFF2-40B4-BE49-F238E27FC236}">
                  <a16:creationId xmlns:a16="http://schemas.microsoft.com/office/drawing/2014/main" id="{AF889F48-6437-2BF0-8CDD-1960A5A86744}"/>
                </a:ext>
              </a:extLst>
            </p:cNvPr>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2">
              <a:extLst>
                <a:ext uri="{FF2B5EF4-FFF2-40B4-BE49-F238E27FC236}">
                  <a16:creationId xmlns:a16="http://schemas.microsoft.com/office/drawing/2014/main" id="{BCCB02CA-0B52-F0F9-E946-DEA4D03E089D}"/>
                </a:ext>
              </a:extLst>
            </p:cNvPr>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2">
              <a:extLst>
                <a:ext uri="{FF2B5EF4-FFF2-40B4-BE49-F238E27FC236}">
                  <a16:creationId xmlns:a16="http://schemas.microsoft.com/office/drawing/2014/main" id="{AFFA6EE1-8C53-A4D4-E539-F50F2E712D4C}"/>
                </a:ext>
              </a:extLst>
            </p:cNvPr>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2">
              <a:extLst>
                <a:ext uri="{FF2B5EF4-FFF2-40B4-BE49-F238E27FC236}">
                  <a16:creationId xmlns:a16="http://schemas.microsoft.com/office/drawing/2014/main" id="{C70FA301-B430-7E73-2DCC-D671830372AE}"/>
                </a:ext>
              </a:extLst>
            </p:cNvPr>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2">
              <a:extLst>
                <a:ext uri="{FF2B5EF4-FFF2-40B4-BE49-F238E27FC236}">
                  <a16:creationId xmlns:a16="http://schemas.microsoft.com/office/drawing/2014/main" id="{8829381E-C8BB-5747-70D5-FC8DA3D370D8}"/>
                </a:ext>
              </a:extLst>
            </p:cNvPr>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2">
              <a:extLst>
                <a:ext uri="{FF2B5EF4-FFF2-40B4-BE49-F238E27FC236}">
                  <a16:creationId xmlns:a16="http://schemas.microsoft.com/office/drawing/2014/main" id="{A8CEF86D-383A-DCB8-35BC-3A959F07E3EA}"/>
                </a:ext>
              </a:extLst>
            </p:cNvPr>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2">
              <a:extLst>
                <a:ext uri="{FF2B5EF4-FFF2-40B4-BE49-F238E27FC236}">
                  <a16:creationId xmlns:a16="http://schemas.microsoft.com/office/drawing/2014/main" id="{7563FB10-4305-A372-51E0-83B87696582B}"/>
                </a:ext>
              </a:extLst>
            </p:cNvPr>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2">
              <a:extLst>
                <a:ext uri="{FF2B5EF4-FFF2-40B4-BE49-F238E27FC236}">
                  <a16:creationId xmlns:a16="http://schemas.microsoft.com/office/drawing/2014/main" id="{AFA0DA4A-B526-8A95-B96E-64C67E11506D}"/>
                </a:ext>
              </a:extLst>
            </p:cNvPr>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2">
              <a:extLst>
                <a:ext uri="{FF2B5EF4-FFF2-40B4-BE49-F238E27FC236}">
                  <a16:creationId xmlns:a16="http://schemas.microsoft.com/office/drawing/2014/main" id="{D687AC2C-1E73-5A4B-1B5B-A4C6104A8067}"/>
                </a:ext>
              </a:extLst>
            </p:cNvPr>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2">
              <a:extLst>
                <a:ext uri="{FF2B5EF4-FFF2-40B4-BE49-F238E27FC236}">
                  <a16:creationId xmlns:a16="http://schemas.microsoft.com/office/drawing/2014/main" id="{F5F0F775-C6CB-3206-1823-2376B1377B62}"/>
                </a:ext>
              </a:extLst>
            </p:cNvPr>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2">
              <a:extLst>
                <a:ext uri="{FF2B5EF4-FFF2-40B4-BE49-F238E27FC236}">
                  <a16:creationId xmlns:a16="http://schemas.microsoft.com/office/drawing/2014/main" id="{DEC3C730-E36F-3454-058F-61A571540532}"/>
                </a:ext>
              </a:extLst>
            </p:cNvPr>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2">
              <a:extLst>
                <a:ext uri="{FF2B5EF4-FFF2-40B4-BE49-F238E27FC236}">
                  <a16:creationId xmlns:a16="http://schemas.microsoft.com/office/drawing/2014/main" id="{4AE82ACF-D5A0-C146-A7C5-D125830F0768}"/>
                </a:ext>
              </a:extLst>
            </p:cNvPr>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2">
              <a:extLst>
                <a:ext uri="{FF2B5EF4-FFF2-40B4-BE49-F238E27FC236}">
                  <a16:creationId xmlns:a16="http://schemas.microsoft.com/office/drawing/2014/main" id="{796B26A3-1393-CFC7-5054-4C0E9D8A49CF}"/>
                </a:ext>
              </a:extLst>
            </p:cNvPr>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2">
              <a:extLst>
                <a:ext uri="{FF2B5EF4-FFF2-40B4-BE49-F238E27FC236}">
                  <a16:creationId xmlns:a16="http://schemas.microsoft.com/office/drawing/2014/main" id="{B677F7B6-4304-91A4-99BC-442B30FF54BF}"/>
                </a:ext>
              </a:extLst>
            </p:cNvPr>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2">
              <a:extLst>
                <a:ext uri="{FF2B5EF4-FFF2-40B4-BE49-F238E27FC236}">
                  <a16:creationId xmlns:a16="http://schemas.microsoft.com/office/drawing/2014/main" id="{4F2C19B8-D845-E871-C0F2-F222472841E2}"/>
                </a:ext>
              </a:extLst>
            </p:cNvPr>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2">
              <a:extLst>
                <a:ext uri="{FF2B5EF4-FFF2-40B4-BE49-F238E27FC236}">
                  <a16:creationId xmlns:a16="http://schemas.microsoft.com/office/drawing/2014/main" id="{55BB3021-2067-61B1-D3C7-7FDCB70DD94E}"/>
                </a:ext>
              </a:extLst>
            </p:cNvPr>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2">
              <a:extLst>
                <a:ext uri="{FF2B5EF4-FFF2-40B4-BE49-F238E27FC236}">
                  <a16:creationId xmlns:a16="http://schemas.microsoft.com/office/drawing/2014/main" id="{E7A551BE-7599-C45A-3475-7A4588F33521}"/>
                </a:ext>
              </a:extLst>
            </p:cNvPr>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2">
              <a:extLst>
                <a:ext uri="{FF2B5EF4-FFF2-40B4-BE49-F238E27FC236}">
                  <a16:creationId xmlns:a16="http://schemas.microsoft.com/office/drawing/2014/main" id="{AD60EA02-A6E6-18FE-42D4-5242DFF45FBD}"/>
                </a:ext>
              </a:extLst>
            </p:cNvPr>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2">
              <a:extLst>
                <a:ext uri="{FF2B5EF4-FFF2-40B4-BE49-F238E27FC236}">
                  <a16:creationId xmlns:a16="http://schemas.microsoft.com/office/drawing/2014/main" id="{75CD6307-4F0F-9E91-A0B5-01FF97CBD11A}"/>
                </a:ext>
              </a:extLst>
            </p:cNvPr>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2">
              <a:extLst>
                <a:ext uri="{FF2B5EF4-FFF2-40B4-BE49-F238E27FC236}">
                  <a16:creationId xmlns:a16="http://schemas.microsoft.com/office/drawing/2014/main" id="{D4DF8A02-85DE-B4A9-BF81-ADC6A36411C2}"/>
                </a:ext>
              </a:extLst>
            </p:cNvPr>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2">
              <a:extLst>
                <a:ext uri="{FF2B5EF4-FFF2-40B4-BE49-F238E27FC236}">
                  <a16:creationId xmlns:a16="http://schemas.microsoft.com/office/drawing/2014/main" id="{24E0A581-2374-0342-789B-9F35D4E148F1}"/>
                </a:ext>
              </a:extLst>
            </p:cNvPr>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2">
              <a:extLst>
                <a:ext uri="{FF2B5EF4-FFF2-40B4-BE49-F238E27FC236}">
                  <a16:creationId xmlns:a16="http://schemas.microsoft.com/office/drawing/2014/main" id="{333E7C53-6559-FA5C-0158-40A9C0C959E7}"/>
                </a:ext>
              </a:extLst>
            </p:cNvPr>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2">
              <a:extLst>
                <a:ext uri="{FF2B5EF4-FFF2-40B4-BE49-F238E27FC236}">
                  <a16:creationId xmlns:a16="http://schemas.microsoft.com/office/drawing/2014/main" id="{E951BBF9-89F5-C10C-1A07-E905C9AE0A2C}"/>
                </a:ext>
              </a:extLst>
            </p:cNvPr>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2">
              <a:extLst>
                <a:ext uri="{FF2B5EF4-FFF2-40B4-BE49-F238E27FC236}">
                  <a16:creationId xmlns:a16="http://schemas.microsoft.com/office/drawing/2014/main" id="{91ABCCEA-216C-AACE-7948-C23A2C1589D3}"/>
                </a:ext>
              </a:extLst>
            </p:cNvPr>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2">
              <a:extLst>
                <a:ext uri="{FF2B5EF4-FFF2-40B4-BE49-F238E27FC236}">
                  <a16:creationId xmlns:a16="http://schemas.microsoft.com/office/drawing/2014/main" id="{15199039-ED74-54D2-4D77-8F2A1620CB41}"/>
                </a:ext>
              </a:extLst>
            </p:cNvPr>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2">
              <a:extLst>
                <a:ext uri="{FF2B5EF4-FFF2-40B4-BE49-F238E27FC236}">
                  <a16:creationId xmlns:a16="http://schemas.microsoft.com/office/drawing/2014/main" id="{75319804-C75B-21E6-3B33-30DB0D2DE524}"/>
                </a:ext>
              </a:extLst>
            </p:cNvPr>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2">
              <a:extLst>
                <a:ext uri="{FF2B5EF4-FFF2-40B4-BE49-F238E27FC236}">
                  <a16:creationId xmlns:a16="http://schemas.microsoft.com/office/drawing/2014/main" id="{7D7A377F-21C3-5534-E1A5-2C16668C31B9}"/>
                </a:ext>
              </a:extLst>
            </p:cNvPr>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2">
              <a:extLst>
                <a:ext uri="{FF2B5EF4-FFF2-40B4-BE49-F238E27FC236}">
                  <a16:creationId xmlns:a16="http://schemas.microsoft.com/office/drawing/2014/main" id="{E4E7340F-DB9F-BAB9-CC67-B8DA883C7FBE}"/>
                </a:ext>
              </a:extLst>
            </p:cNvPr>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2">
              <a:extLst>
                <a:ext uri="{FF2B5EF4-FFF2-40B4-BE49-F238E27FC236}">
                  <a16:creationId xmlns:a16="http://schemas.microsoft.com/office/drawing/2014/main" id="{D43A2857-D64E-B627-29A3-CB50398F6497}"/>
                </a:ext>
              </a:extLst>
            </p:cNvPr>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2">
              <a:extLst>
                <a:ext uri="{FF2B5EF4-FFF2-40B4-BE49-F238E27FC236}">
                  <a16:creationId xmlns:a16="http://schemas.microsoft.com/office/drawing/2014/main" id="{45CA516E-8DC4-FFA0-C90C-9C68C9BEE07D}"/>
                </a:ext>
              </a:extLst>
            </p:cNvPr>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2">
              <a:extLst>
                <a:ext uri="{FF2B5EF4-FFF2-40B4-BE49-F238E27FC236}">
                  <a16:creationId xmlns:a16="http://schemas.microsoft.com/office/drawing/2014/main" id="{A40DFE85-E575-7957-3D1A-18EF8DFF9904}"/>
                </a:ext>
              </a:extLst>
            </p:cNvPr>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2">
              <a:extLst>
                <a:ext uri="{FF2B5EF4-FFF2-40B4-BE49-F238E27FC236}">
                  <a16:creationId xmlns:a16="http://schemas.microsoft.com/office/drawing/2014/main" id="{D94D7696-FAEF-EC9B-334F-9AD33416B391}"/>
                </a:ext>
              </a:extLst>
            </p:cNvPr>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2">
              <a:extLst>
                <a:ext uri="{FF2B5EF4-FFF2-40B4-BE49-F238E27FC236}">
                  <a16:creationId xmlns:a16="http://schemas.microsoft.com/office/drawing/2014/main" id="{298B7F1B-228B-20C3-15F0-9EABA4390357}"/>
                </a:ext>
              </a:extLst>
            </p:cNvPr>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2">
              <a:extLst>
                <a:ext uri="{FF2B5EF4-FFF2-40B4-BE49-F238E27FC236}">
                  <a16:creationId xmlns:a16="http://schemas.microsoft.com/office/drawing/2014/main" id="{C34934FB-9A61-FEB3-898A-69D09F84C837}"/>
                </a:ext>
              </a:extLst>
            </p:cNvPr>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2">
              <a:extLst>
                <a:ext uri="{FF2B5EF4-FFF2-40B4-BE49-F238E27FC236}">
                  <a16:creationId xmlns:a16="http://schemas.microsoft.com/office/drawing/2014/main" id="{1211E37E-4EBC-D720-1224-AEDC5FE60631}"/>
                </a:ext>
              </a:extLst>
            </p:cNvPr>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2">
              <a:extLst>
                <a:ext uri="{FF2B5EF4-FFF2-40B4-BE49-F238E27FC236}">
                  <a16:creationId xmlns:a16="http://schemas.microsoft.com/office/drawing/2014/main" id="{E74D0A24-5B20-D9A1-153D-18C081879E02}"/>
                </a:ext>
              </a:extLst>
            </p:cNvPr>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2">
              <a:extLst>
                <a:ext uri="{FF2B5EF4-FFF2-40B4-BE49-F238E27FC236}">
                  <a16:creationId xmlns:a16="http://schemas.microsoft.com/office/drawing/2014/main" id="{A76D2D9A-F731-21D4-3D2B-30D445D1B94C}"/>
                </a:ext>
              </a:extLst>
            </p:cNvPr>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2">
              <a:extLst>
                <a:ext uri="{FF2B5EF4-FFF2-40B4-BE49-F238E27FC236}">
                  <a16:creationId xmlns:a16="http://schemas.microsoft.com/office/drawing/2014/main" id="{DBBF9C7B-59AC-BC4D-C4A8-20162B3F7DE5}"/>
                </a:ext>
              </a:extLst>
            </p:cNvPr>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2">
              <a:extLst>
                <a:ext uri="{FF2B5EF4-FFF2-40B4-BE49-F238E27FC236}">
                  <a16:creationId xmlns:a16="http://schemas.microsoft.com/office/drawing/2014/main" id="{5C347DEC-AACF-720E-1B8C-318D9022A614}"/>
                </a:ext>
              </a:extLst>
            </p:cNvPr>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2">
              <a:extLst>
                <a:ext uri="{FF2B5EF4-FFF2-40B4-BE49-F238E27FC236}">
                  <a16:creationId xmlns:a16="http://schemas.microsoft.com/office/drawing/2014/main" id="{7E8C1EF6-B4DB-A27F-8723-F48DB9A76AE3}"/>
                </a:ext>
              </a:extLst>
            </p:cNvPr>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2">
              <a:extLst>
                <a:ext uri="{FF2B5EF4-FFF2-40B4-BE49-F238E27FC236}">
                  <a16:creationId xmlns:a16="http://schemas.microsoft.com/office/drawing/2014/main" id="{18518C16-7617-7BEE-739E-9D2D333566D3}"/>
                </a:ext>
              </a:extLst>
            </p:cNvPr>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2">
              <a:extLst>
                <a:ext uri="{FF2B5EF4-FFF2-40B4-BE49-F238E27FC236}">
                  <a16:creationId xmlns:a16="http://schemas.microsoft.com/office/drawing/2014/main" id="{255EBE19-1021-F91B-8F8D-62F16ADD9CFB}"/>
                </a:ext>
              </a:extLst>
            </p:cNvPr>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2">
              <a:extLst>
                <a:ext uri="{FF2B5EF4-FFF2-40B4-BE49-F238E27FC236}">
                  <a16:creationId xmlns:a16="http://schemas.microsoft.com/office/drawing/2014/main" id="{C8E24C21-A195-F674-E2A7-D43614C86602}"/>
                </a:ext>
              </a:extLst>
            </p:cNvPr>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2">
              <a:extLst>
                <a:ext uri="{FF2B5EF4-FFF2-40B4-BE49-F238E27FC236}">
                  <a16:creationId xmlns:a16="http://schemas.microsoft.com/office/drawing/2014/main" id="{EF327235-1170-30D4-DDC5-8702420E0E12}"/>
                </a:ext>
              </a:extLst>
            </p:cNvPr>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2">
              <a:extLst>
                <a:ext uri="{FF2B5EF4-FFF2-40B4-BE49-F238E27FC236}">
                  <a16:creationId xmlns:a16="http://schemas.microsoft.com/office/drawing/2014/main" id="{A3E37348-263D-793A-1CB0-AE88795EC177}"/>
                </a:ext>
              </a:extLst>
            </p:cNvPr>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2">
              <a:extLst>
                <a:ext uri="{FF2B5EF4-FFF2-40B4-BE49-F238E27FC236}">
                  <a16:creationId xmlns:a16="http://schemas.microsoft.com/office/drawing/2014/main" id="{331541FE-1367-46B2-D184-A9188A811E9A}"/>
                </a:ext>
              </a:extLst>
            </p:cNvPr>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2">
              <a:extLst>
                <a:ext uri="{FF2B5EF4-FFF2-40B4-BE49-F238E27FC236}">
                  <a16:creationId xmlns:a16="http://schemas.microsoft.com/office/drawing/2014/main" id="{998EAF4B-175A-0DC2-6981-EBB00729F7E4}"/>
                </a:ext>
              </a:extLst>
            </p:cNvPr>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2">
              <a:extLst>
                <a:ext uri="{FF2B5EF4-FFF2-40B4-BE49-F238E27FC236}">
                  <a16:creationId xmlns:a16="http://schemas.microsoft.com/office/drawing/2014/main" id="{399AB801-F09A-B65B-BBE2-A425460E3DB4}"/>
                </a:ext>
              </a:extLst>
            </p:cNvPr>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2">
              <a:extLst>
                <a:ext uri="{FF2B5EF4-FFF2-40B4-BE49-F238E27FC236}">
                  <a16:creationId xmlns:a16="http://schemas.microsoft.com/office/drawing/2014/main" id="{A71A174D-566F-057D-1BC0-10CC466D97E3}"/>
                </a:ext>
              </a:extLst>
            </p:cNvPr>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2">
              <a:extLst>
                <a:ext uri="{FF2B5EF4-FFF2-40B4-BE49-F238E27FC236}">
                  <a16:creationId xmlns:a16="http://schemas.microsoft.com/office/drawing/2014/main" id="{E5C0C9E8-7EFC-380C-C3A9-DFDBEF4E7246}"/>
                </a:ext>
              </a:extLst>
            </p:cNvPr>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2">
              <a:extLst>
                <a:ext uri="{FF2B5EF4-FFF2-40B4-BE49-F238E27FC236}">
                  <a16:creationId xmlns:a16="http://schemas.microsoft.com/office/drawing/2014/main" id="{A1F8B313-F97C-10AC-E882-54519A2B2C94}"/>
                </a:ext>
              </a:extLst>
            </p:cNvPr>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2">
              <a:extLst>
                <a:ext uri="{FF2B5EF4-FFF2-40B4-BE49-F238E27FC236}">
                  <a16:creationId xmlns:a16="http://schemas.microsoft.com/office/drawing/2014/main" id="{A2901424-4092-7DAD-9E5C-7D79ABAF44EC}"/>
                </a:ext>
              </a:extLst>
            </p:cNvPr>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2">
              <a:extLst>
                <a:ext uri="{FF2B5EF4-FFF2-40B4-BE49-F238E27FC236}">
                  <a16:creationId xmlns:a16="http://schemas.microsoft.com/office/drawing/2014/main" id="{F8F8E337-EF0F-2050-60B7-61D411A2BAF1}"/>
                </a:ext>
              </a:extLst>
            </p:cNvPr>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2">
              <a:extLst>
                <a:ext uri="{FF2B5EF4-FFF2-40B4-BE49-F238E27FC236}">
                  <a16:creationId xmlns:a16="http://schemas.microsoft.com/office/drawing/2014/main" id="{98EEB6C9-7C5F-D16B-B351-B96FC8552C99}"/>
                </a:ext>
              </a:extLst>
            </p:cNvPr>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2">
              <a:extLst>
                <a:ext uri="{FF2B5EF4-FFF2-40B4-BE49-F238E27FC236}">
                  <a16:creationId xmlns:a16="http://schemas.microsoft.com/office/drawing/2014/main" id="{15E23ACD-6DCA-08B1-3574-79D426A82941}"/>
                </a:ext>
              </a:extLst>
            </p:cNvPr>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2">
              <a:extLst>
                <a:ext uri="{FF2B5EF4-FFF2-40B4-BE49-F238E27FC236}">
                  <a16:creationId xmlns:a16="http://schemas.microsoft.com/office/drawing/2014/main" id="{648E7A0C-6603-C891-8353-656340D0C3ED}"/>
                </a:ext>
              </a:extLst>
            </p:cNvPr>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2">
              <a:extLst>
                <a:ext uri="{FF2B5EF4-FFF2-40B4-BE49-F238E27FC236}">
                  <a16:creationId xmlns:a16="http://schemas.microsoft.com/office/drawing/2014/main" id="{2357F36B-1529-BD38-6686-BEFA06ACB5CB}"/>
                </a:ext>
              </a:extLst>
            </p:cNvPr>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2">
              <a:extLst>
                <a:ext uri="{FF2B5EF4-FFF2-40B4-BE49-F238E27FC236}">
                  <a16:creationId xmlns:a16="http://schemas.microsoft.com/office/drawing/2014/main" id="{4B5EA1CC-9E00-0F21-F0FA-4F597692E1DC}"/>
                </a:ext>
              </a:extLst>
            </p:cNvPr>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2">
              <a:extLst>
                <a:ext uri="{FF2B5EF4-FFF2-40B4-BE49-F238E27FC236}">
                  <a16:creationId xmlns:a16="http://schemas.microsoft.com/office/drawing/2014/main" id="{FE24183C-A446-661E-887A-9C739FAFA493}"/>
                </a:ext>
              </a:extLst>
            </p:cNvPr>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2">
              <a:extLst>
                <a:ext uri="{FF2B5EF4-FFF2-40B4-BE49-F238E27FC236}">
                  <a16:creationId xmlns:a16="http://schemas.microsoft.com/office/drawing/2014/main" id="{4548E23F-1F57-33EA-8C63-EE833DA9DB2C}"/>
                </a:ext>
              </a:extLst>
            </p:cNvPr>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2">
              <a:extLst>
                <a:ext uri="{FF2B5EF4-FFF2-40B4-BE49-F238E27FC236}">
                  <a16:creationId xmlns:a16="http://schemas.microsoft.com/office/drawing/2014/main" id="{6923D46F-20A2-C25B-F686-9BDBE4B3D854}"/>
                </a:ext>
              </a:extLst>
            </p:cNvPr>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2">
              <a:extLst>
                <a:ext uri="{FF2B5EF4-FFF2-40B4-BE49-F238E27FC236}">
                  <a16:creationId xmlns:a16="http://schemas.microsoft.com/office/drawing/2014/main" id="{4736C2B2-1B09-BE92-B9E3-440094E0235E}"/>
                </a:ext>
              </a:extLst>
            </p:cNvPr>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2">
              <a:extLst>
                <a:ext uri="{FF2B5EF4-FFF2-40B4-BE49-F238E27FC236}">
                  <a16:creationId xmlns:a16="http://schemas.microsoft.com/office/drawing/2014/main" id="{691DF45B-D69F-0AE9-EED1-4E5309B01C7E}"/>
                </a:ext>
              </a:extLst>
            </p:cNvPr>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2">
              <a:extLst>
                <a:ext uri="{FF2B5EF4-FFF2-40B4-BE49-F238E27FC236}">
                  <a16:creationId xmlns:a16="http://schemas.microsoft.com/office/drawing/2014/main" id="{840B380B-ABEA-FA62-06C0-8B3FAD99A16C}"/>
                </a:ext>
              </a:extLst>
            </p:cNvPr>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2">
              <a:extLst>
                <a:ext uri="{FF2B5EF4-FFF2-40B4-BE49-F238E27FC236}">
                  <a16:creationId xmlns:a16="http://schemas.microsoft.com/office/drawing/2014/main" id="{B9F0F080-F15B-7D0C-6475-169AA3187C98}"/>
                </a:ext>
              </a:extLst>
            </p:cNvPr>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2">
              <a:extLst>
                <a:ext uri="{FF2B5EF4-FFF2-40B4-BE49-F238E27FC236}">
                  <a16:creationId xmlns:a16="http://schemas.microsoft.com/office/drawing/2014/main" id="{55AA76D7-8015-10F8-8C46-112AC9210C7B}"/>
                </a:ext>
              </a:extLst>
            </p:cNvPr>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2">
              <a:extLst>
                <a:ext uri="{FF2B5EF4-FFF2-40B4-BE49-F238E27FC236}">
                  <a16:creationId xmlns:a16="http://schemas.microsoft.com/office/drawing/2014/main" id="{49C00319-9EF0-1D07-7EDD-F3AB6A9A9940}"/>
                </a:ext>
              </a:extLst>
            </p:cNvPr>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2">
              <a:extLst>
                <a:ext uri="{FF2B5EF4-FFF2-40B4-BE49-F238E27FC236}">
                  <a16:creationId xmlns:a16="http://schemas.microsoft.com/office/drawing/2014/main" id="{766FE841-8DEB-8421-AA71-DCBCEDC5452F}"/>
                </a:ext>
              </a:extLst>
            </p:cNvPr>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2">
              <a:extLst>
                <a:ext uri="{FF2B5EF4-FFF2-40B4-BE49-F238E27FC236}">
                  <a16:creationId xmlns:a16="http://schemas.microsoft.com/office/drawing/2014/main" id="{ECCCEF6A-0446-327D-8F64-4D4DC29FF4D1}"/>
                </a:ext>
              </a:extLst>
            </p:cNvPr>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2">
              <a:extLst>
                <a:ext uri="{FF2B5EF4-FFF2-40B4-BE49-F238E27FC236}">
                  <a16:creationId xmlns:a16="http://schemas.microsoft.com/office/drawing/2014/main" id="{ADDE96C3-EC2E-A602-B7C7-17BFF7FE6E53}"/>
                </a:ext>
              </a:extLst>
            </p:cNvPr>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2">
              <a:extLst>
                <a:ext uri="{FF2B5EF4-FFF2-40B4-BE49-F238E27FC236}">
                  <a16:creationId xmlns:a16="http://schemas.microsoft.com/office/drawing/2014/main" id="{627235FD-CE3E-0CD5-C977-77D9047D57C2}"/>
                </a:ext>
              </a:extLst>
            </p:cNvPr>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2">
              <a:extLst>
                <a:ext uri="{FF2B5EF4-FFF2-40B4-BE49-F238E27FC236}">
                  <a16:creationId xmlns:a16="http://schemas.microsoft.com/office/drawing/2014/main" id="{D953019F-C41A-CEAA-0939-F5C5ED425CAB}"/>
                </a:ext>
              </a:extLst>
            </p:cNvPr>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2">
              <a:extLst>
                <a:ext uri="{FF2B5EF4-FFF2-40B4-BE49-F238E27FC236}">
                  <a16:creationId xmlns:a16="http://schemas.microsoft.com/office/drawing/2014/main" id="{1CD9981C-6478-D88B-0AED-B416401F02B7}"/>
                </a:ext>
              </a:extLst>
            </p:cNvPr>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2">
              <a:extLst>
                <a:ext uri="{FF2B5EF4-FFF2-40B4-BE49-F238E27FC236}">
                  <a16:creationId xmlns:a16="http://schemas.microsoft.com/office/drawing/2014/main" id="{991B0233-1FDC-3990-D358-5A04D4E285A0}"/>
                </a:ext>
              </a:extLst>
            </p:cNvPr>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2">
              <a:extLst>
                <a:ext uri="{FF2B5EF4-FFF2-40B4-BE49-F238E27FC236}">
                  <a16:creationId xmlns:a16="http://schemas.microsoft.com/office/drawing/2014/main" id="{F478D787-F1F6-B2B0-A1EC-A09BC1C83BB2}"/>
                </a:ext>
              </a:extLst>
            </p:cNvPr>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2">
              <a:extLst>
                <a:ext uri="{FF2B5EF4-FFF2-40B4-BE49-F238E27FC236}">
                  <a16:creationId xmlns:a16="http://schemas.microsoft.com/office/drawing/2014/main" id="{4748011F-6F53-2D27-D2D1-F9996D158FB8}"/>
                </a:ext>
              </a:extLst>
            </p:cNvPr>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2">
              <a:extLst>
                <a:ext uri="{FF2B5EF4-FFF2-40B4-BE49-F238E27FC236}">
                  <a16:creationId xmlns:a16="http://schemas.microsoft.com/office/drawing/2014/main" id="{5FEF0107-60FB-0C79-9FBA-50EF604AAA1B}"/>
                </a:ext>
              </a:extLst>
            </p:cNvPr>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2">
              <a:extLst>
                <a:ext uri="{FF2B5EF4-FFF2-40B4-BE49-F238E27FC236}">
                  <a16:creationId xmlns:a16="http://schemas.microsoft.com/office/drawing/2014/main" id="{6171D571-0A0B-ABA2-D6DC-E8B0AE552F97}"/>
                </a:ext>
              </a:extLst>
            </p:cNvPr>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2">
              <a:extLst>
                <a:ext uri="{FF2B5EF4-FFF2-40B4-BE49-F238E27FC236}">
                  <a16:creationId xmlns:a16="http://schemas.microsoft.com/office/drawing/2014/main" id="{49B83970-6E26-B133-15F9-4D9F2A30CF9E}"/>
                </a:ext>
              </a:extLst>
            </p:cNvPr>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2">
              <a:extLst>
                <a:ext uri="{FF2B5EF4-FFF2-40B4-BE49-F238E27FC236}">
                  <a16:creationId xmlns:a16="http://schemas.microsoft.com/office/drawing/2014/main" id="{B76F3E0E-0B4E-F58C-4CFD-4370FA0ECD3F}"/>
                </a:ext>
              </a:extLst>
            </p:cNvPr>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2">
              <a:extLst>
                <a:ext uri="{FF2B5EF4-FFF2-40B4-BE49-F238E27FC236}">
                  <a16:creationId xmlns:a16="http://schemas.microsoft.com/office/drawing/2014/main" id="{4BDAB48D-CC33-202B-7A93-3AB6E8031772}"/>
                </a:ext>
              </a:extLst>
            </p:cNvPr>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2">
              <a:extLst>
                <a:ext uri="{FF2B5EF4-FFF2-40B4-BE49-F238E27FC236}">
                  <a16:creationId xmlns:a16="http://schemas.microsoft.com/office/drawing/2014/main" id="{DE27B026-1363-66FB-5994-BB049E5AEAD5}"/>
                </a:ext>
              </a:extLst>
            </p:cNvPr>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2">
              <a:extLst>
                <a:ext uri="{FF2B5EF4-FFF2-40B4-BE49-F238E27FC236}">
                  <a16:creationId xmlns:a16="http://schemas.microsoft.com/office/drawing/2014/main" id="{786C3770-9AEE-788F-C941-633E588E5134}"/>
                </a:ext>
              </a:extLst>
            </p:cNvPr>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2">
              <a:extLst>
                <a:ext uri="{FF2B5EF4-FFF2-40B4-BE49-F238E27FC236}">
                  <a16:creationId xmlns:a16="http://schemas.microsoft.com/office/drawing/2014/main" id="{F38A0735-5E5C-C344-9751-BA501D3E4F44}"/>
                </a:ext>
              </a:extLst>
            </p:cNvPr>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2">
              <a:extLst>
                <a:ext uri="{FF2B5EF4-FFF2-40B4-BE49-F238E27FC236}">
                  <a16:creationId xmlns:a16="http://schemas.microsoft.com/office/drawing/2014/main" id="{538ADE5F-1778-E30C-CA93-8405C7B7B464}"/>
                </a:ext>
              </a:extLst>
            </p:cNvPr>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2">
              <a:extLst>
                <a:ext uri="{FF2B5EF4-FFF2-40B4-BE49-F238E27FC236}">
                  <a16:creationId xmlns:a16="http://schemas.microsoft.com/office/drawing/2014/main" id="{522FD72A-D3FE-1231-4509-441D50FF2446}"/>
                </a:ext>
              </a:extLst>
            </p:cNvPr>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2">
              <a:extLst>
                <a:ext uri="{FF2B5EF4-FFF2-40B4-BE49-F238E27FC236}">
                  <a16:creationId xmlns:a16="http://schemas.microsoft.com/office/drawing/2014/main" id="{0032A24B-214D-56AE-C3AE-DF50AFF32137}"/>
                </a:ext>
              </a:extLst>
            </p:cNvPr>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2">
              <a:extLst>
                <a:ext uri="{FF2B5EF4-FFF2-40B4-BE49-F238E27FC236}">
                  <a16:creationId xmlns:a16="http://schemas.microsoft.com/office/drawing/2014/main" id="{E140AEFB-DB75-06C4-12EB-873ECA1F3201}"/>
                </a:ext>
              </a:extLst>
            </p:cNvPr>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2">
              <a:extLst>
                <a:ext uri="{FF2B5EF4-FFF2-40B4-BE49-F238E27FC236}">
                  <a16:creationId xmlns:a16="http://schemas.microsoft.com/office/drawing/2014/main" id="{B0CEEB9F-042D-B8E5-2C1A-856376BE49EB}"/>
                </a:ext>
              </a:extLst>
            </p:cNvPr>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2">
              <a:extLst>
                <a:ext uri="{FF2B5EF4-FFF2-40B4-BE49-F238E27FC236}">
                  <a16:creationId xmlns:a16="http://schemas.microsoft.com/office/drawing/2014/main" id="{37C365B4-AD96-D371-D10A-F50A6BD009F3}"/>
                </a:ext>
              </a:extLst>
            </p:cNvPr>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2">
              <a:extLst>
                <a:ext uri="{FF2B5EF4-FFF2-40B4-BE49-F238E27FC236}">
                  <a16:creationId xmlns:a16="http://schemas.microsoft.com/office/drawing/2014/main" id="{AD8586B4-9895-64B0-F512-5737B13EDE7C}"/>
                </a:ext>
              </a:extLst>
            </p:cNvPr>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2">
              <a:extLst>
                <a:ext uri="{FF2B5EF4-FFF2-40B4-BE49-F238E27FC236}">
                  <a16:creationId xmlns:a16="http://schemas.microsoft.com/office/drawing/2014/main" id="{FE679178-3EE7-722E-7AD4-C3EF834E9788}"/>
                </a:ext>
              </a:extLst>
            </p:cNvPr>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2">
              <a:extLst>
                <a:ext uri="{FF2B5EF4-FFF2-40B4-BE49-F238E27FC236}">
                  <a16:creationId xmlns:a16="http://schemas.microsoft.com/office/drawing/2014/main" id="{75048B80-6562-CBCD-583A-10CF13936575}"/>
                </a:ext>
              </a:extLst>
            </p:cNvPr>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2">
              <a:extLst>
                <a:ext uri="{FF2B5EF4-FFF2-40B4-BE49-F238E27FC236}">
                  <a16:creationId xmlns:a16="http://schemas.microsoft.com/office/drawing/2014/main" id="{81FDC891-C8E9-0E45-8B0B-B987317C80EB}"/>
                </a:ext>
              </a:extLst>
            </p:cNvPr>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2">
              <a:extLst>
                <a:ext uri="{FF2B5EF4-FFF2-40B4-BE49-F238E27FC236}">
                  <a16:creationId xmlns:a16="http://schemas.microsoft.com/office/drawing/2014/main" id="{5B60FF92-30EF-85F1-7528-47DFCE902D05}"/>
                </a:ext>
              </a:extLst>
            </p:cNvPr>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2">
              <a:extLst>
                <a:ext uri="{FF2B5EF4-FFF2-40B4-BE49-F238E27FC236}">
                  <a16:creationId xmlns:a16="http://schemas.microsoft.com/office/drawing/2014/main" id="{81993FA4-6723-6487-E7CB-8237D38C9BE7}"/>
                </a:ext>
              </a:extLst>
            </p:cNvPr>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2">
              <a:extLst>
                <a:ext uri="{FF2B5EF4-FFF2-40B4-BE49-F238E27FC236}">
                  <a16:creationId xmlns:a16="http://schemas.microsoft.com/office/drawing/2014/main" id="{5FF549C6-5CF4-70FB-7803-8E90BDB61731}"/>
                </a:ext>
              </a:extLst>
            </p:cNvPr>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2">
              <a:extLst>
                <a:ext uri="{FF2B5EF4-FFF2-40B4-BE49-F238E27FC236}">
                  <a16:creationId xmlns:a16="http://schemas.microsoft.com/office/drawing/2014/main" id="{C0B0F88A-FCDA-2339-2F1D-6AE8E5B7A927}"/>
                </a:ext>
              </a:extLst>
            </p:cNvPr>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2">
              <a:extLst>
                <a:ext uri="{FF2B5EF4-FFF2-40B4-BE49-F238E27FC236}">
                  <a16:creationId xmlns:a16="http://schemas.microsoft.com/office/drawing/2014/main" id="{80F4BE54-BFEE-4A11-F26C-CD42A774A02A}"/>
                </a:ext>
              </a:extLst>
            </p:cNvPr>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2">
              <a:extLst>
                <a:ext uri="{FF2B5EF4-FFF2-40B4-BE49-F238E27FC236}">
                  <a16:creationId xmlns:a16="http://schemas.microsoft.com/office/drawing/2014/main" id="{C5D3C29F-2088-559C-2D07-1302F8C6D787}"/>
                </a:ext>
              </a:extLst>
            </p:cNvPr>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2">
              <a:extLst>
                <a:ext uri="{FF2B5EF4-FFF2-40B4-BE49-F238E27FC236}">
                  <a16:creationId xmlns:a16="http://schemas.microsoft.com/office/drawing/2014/main" id="{219F08D4-C1D4-47C8-006E-8E74C6E1A492}"/>
                </a:ext>
              </a:extLst>
            </p:cNvPr>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2">
              <a:extLst>
                <a:ext uri="{FF2B5EF4-FFF2-40B4-BE49-F238E27FC236}">
                  <a16:creationId xmlns:a16="http://schemas.microsoft.com/office/drawing/2014/main" id="{B0D4E6AE-46C3-7B9D-B487-F967510720CA}"/>
                </a:ext>
              </a:extLst>
            </p:cNvPr>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2">
              <a:extLst>
                <a:ext uri="{FF2B5EF4-FFF2-40B4-BE49-F238E27FC236}">
                  <a16:creationId xmlns:a16="http://schemas.microsoft.com/office/drawing/2014/main" id="{F6A06D39-4A29-4D7D-93D6-E763BC690D7E}"/>
                </a:ext>
              </a:extLst>
            </p:cNvPr>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2">
              <a:extLst>
                <a:ext uri="{FF2B5EF4-FFF2-40B4-BE49-F238E27FC236}">
                  <a16:creationId xmlns:a16="http://schemas.microsoft.com/office/drawing/2014/main" id="{92999882-D673-EF65-D27C-14FC236D5ACE}"/>
                </a:ext>
              </a:extLst>
            </p:cNvPr>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2">
              <a:extLst>
                <a:ext uri="{FF2B5EF4-FFF2-40B4-BE49-F238E27FC236}">
                  <a16:creationId xmlns:a16="http://schemas.microsoft.com/office/drawing/2014/main" id="{C44A14A3-44AF-2862-EE7D-F4475C38C4A0}"/>
                </a:ext>
              </a:extLst>
            </p:cNvPr>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2">
              <a:extLst>
                <a:ext uri="{FF2B5EF4-FFF2-40B4-BE49-F238E27FC236}">
                  <a16:creationId xmlns:a16="http://schemas.microsoft.com/office/drawing/2014/main" id="{17971C95-1675-9F75-9732-2C5E11150091}"/>
                </a:ext>
              </a:extLst>
            </p:cNvPr>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2">
              <a:extLst>
                <a:ext uri="{FF2B5EF4-FFF2-40B4-BE49-F238E27FC236}">
                  <a16:creationId xmlns:a16="http://schemas.microsoft.com/office/drawing/2014/main" id="{569F396C-3D4F-8462-ED3A-892024EC1ACC}"/>
                </a:ext>
              </a:extLst>
            </p:cNvPr>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2">
              <a:extLst>
                <a:ext uri="{FF2B5EF4-FFF2-40B4-BE49-F238E27FC236}">
                  <a16:creationId xmlns:a16="http://schemas.microsoft.com/office/drawing/2014/main" id="{C4956509-E1BA-6122-B932-EE3159746742}"/>
                </a:ext>
              </a:extLst>
            </p:cNvPr>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2">
              <a:extLst>
                <a:ext uri="{FF2B5EF4-FFF2-40B4-BE49-F238E27FC236}">
                  <a16:creationId xmlns:a16="http://schemas.microsoft.com/office/drawing/2014/main" id="{B67AF4FD-D843-FB48-AF9E-E1CD2EF6CA87}"/>
                </a:ext>
              </a:extLst>
            </p:cNvPr>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2">
              <a:extLst>
                <a:ext uri="{FF2B5EF4-FFF2-40B4-BE49-F238E27FC236}">
                  <a16:creationId xmlns:a16="http://schemas.microsoft.com/office/drawing/2014/main" id="{C17496DA-FA40-2BAE-A5C7-ED38B9985451}"/>
                </a:ext>
              </a:extLst>
            </p:cNvPr>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2">
              <a:extLst>
                <a:ext uri="{FF2B5EF4-FFF2-40B4-BE49-F238E27FC236}">
                  <a16:creationId xmlns:a16="http://schemas.microsoft.com/office/drawing/2014/main" id="{4BFCE653-24CC-E0D1-0273-D81251268C94}"/>
                </a:ext>
              </a:extLst>
            </p:cNvPr>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2">
              <a:extLst>
                <a:ext uri="{FF2B5EF4-FFF2-40B4-BE49-F238E27FC236}">
                  <a16:creationId xmlns:a16="http://schemas.microsoft.com/office/drawing/2014/main" id="{878EF398-EF82-A07A-4C7F-BA97076C748F}"/>
                </a:ext>
              </a:extLst>
            </p:cNvPr>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2">
              <a:extLst>
                <a:ext uri="{FF2B5EF4-FFF2-40B4-BE49-F238E27FC236}">
                  <a16:creationId xmlns:a16="http://schemas.microsoft.com/office/drawing/2014/main" id="{ED33AE04-7E17-16CF-989D-FE3ADF7BBB84}"/>
                </a:ext>
              </a:extLst>
            </p:cNvPr>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2">
              <a:extLst>
                <a:ext uri="{FF2B5EF4-FFF2-40B4-BE49-F238E27FC236}">
                  <a16:creationId xmlns:a16="http://schemas.microsoft.com/office/drawing/2014/main" id="{C9407C1A-3B2B-B178-5DAE-DACFD0C3FD92}"/>
                </a:ext>
              </a:extLst>
            </p:cNvPr>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2">
              <a:extLst>
                <a:ext uri="{FF2B5EF4-FFF2-40B4-BE49-F238E27FC236}">
                  <a16:creationId xmlns:a16="http://schemas.microsoft.com/office/drawing/2014/main" id="{E8C82B31-43A3-A00F-BB62-6D2028026BA5}"/>
                </a:ext>
              </a:extLst>
            </p:cNvPr>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2">
              <a:extLst>
                <a:ext uri="{FF2B5EF4-FFF2-40B4-BE49-F238E27FC236}">
                  <a16:creationId xmlns:a16="http://schemas.microsoft.com/office/drawing/2014/main" id="{80C0E53B-DD59-4FCA-B651-9F3B25064E3B}"/>
                </a:ext>
              </a:extLst>
            </p:cNvPr>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2">
              <a:extLst>
                <a:ext uri="{FF2B5EF4-FFF2-40B4-BE49-F238E27FC236}">
                  <a16:creationId xmlns:a16="http://schemas.microsoft.com/office/drawing/2014/main" id="{2325C41C-F92A-C7A9-2DB6-9555CAAD4AA4}"/>
                </a:ext>
              </a:extLst>
            </p:cNvPr>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2">
              <a:extLst>
                <a:ext uri="{FF2B5EF4-FFF2-40B4-BE49-F238E27FC236}">
                  <a16:creationId xmlns:a16="http://schemas.microsoft.com/office/drawing/2014/main" id="{9507CEB0-282E-1392-6665-75371D984958}"/>
                </a:ext>
              </a:extLst>
            </p:cNvPr>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2">
              <a:extLst>
                <a:ext uri="{FF2B5EF4-FFF2-40B4-BE49-F238E27FC236}">
                  <a16:creationId xmlns:a16="http://schemas.microsoft.com/office/drawing/2014/main" id="{A70D8FD9-4681-59E4-4087-37E468C9A7D5}"/>
                </a:ext>
              </a:extLst>
            </p:cNvPr>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2">
              <a:extLst>
                <a:ext uri="{FF2B5EF4-FFF2-40B4-BE49-F238E27FC236}">
                  <a16:creationId xmlns:a16="http://schemas.microsoft.com/office/drawing/2014/main" id="{7A77F97C-FB57-6308-22F4-39D498E9ADE4}"/>
                </a:ext>
              </a:extLst>
            </p:cNvPr>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2">
              <a:extLst>
                <a:ext uri="{FF2B5EF4-FFF2-40B4-BE49-F238E27FC236}">
                  <a16:creationId xmlns:a16="http://schemas.microsoft.com/office/drawing/2014/main" id="{89D9E9D0-3F69-D769-485B-4C759C563081}"/>
                </a:ext>
              </a:extLst>
            </p:cNvPr>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2">
              <a:extLst>
                <a:ext uri="{FF2B5EF4-FFF2-40B4-BE49-F238E27FC236}">
                  <a16:creationId xmlns:a16="http://schemas.microsoft.com/office/drawing/2014/main" id="{313F2CD7-34C2-D8B2-04FE-DD7845D6A49F}"/>
                </a:ext>
              </a:extLst>
            </p:cNvPr>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2">
              <a:extLst>
                <a:ext uri="{FF2B5EF4-FFF2-40B4-BE49-F238E27FC236}">
                  <a16:creationId xmlns:a16="http://schemas.microsoft.com/office/drawing/2014/main" id="{EB962A07-8BB1-C36E-2268-EE55DC3F3CBF}"/>
                </a:ext>
              </a:extLst>
            </p:cNvPr>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2">
              <a:extLst>
                <a:ext uri="{FF2B5EF4-FFF2-40B4-BE49-F238E27FC236}">
                  <a16:creationId xmlns:a16="http://schemas.microsoft.com/office/drawing/2014/main" id="{90482D5F-1519-C085-3F8A-54ACEB391507}"/>
                </a:ext>
              </a:extLst>
            </p:cNvPr>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2">
              <a:extLst>
                <a:ext uri="{FF2B5EF4-FFF2-40B4-BE49-F238E27FC236}">
                  <a16:creationId xmlns:a16="http://schemas.microsoft.com/office/drawing/2014/main" id="{D22A6510-2709-3D77-73F9-363B6AAEFA20}"/>
                </a:ext>
              </a:extLst>
            </p:cNvPr>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2">
              <a:extLst>
                <a:ext uri="{FF2B5EF4-FFF2-40B4-BE49-F238E27FC236}">
                  <a16:creationId xmlns:a16="http://schemas.microsoft.com/office/drawing/2014/main" id="{AB285521-6155-8B61-FF69-D6F055B82AF6}"/>
                </a:ext>
              </a:extLst>
            </p:cNvPr>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2">
              <a:extLst>
                <a:ext uri="{FF2B5EF4-FFF2-40B4-BE49-F238E27FC236}">
                  <a16:creationId xmlns:a16="http://schemas.microsoft.com/office/drawing/2014/main" id="{2F8CD150-2D85-EECF-2773-4B59D9B208A3}"/>
                </a:ext>
              </a:extLst>
            </p:cNvPr>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2">
              <a:extLst>
                <a:ext uri="{FF2B5EF4-FFF2-40B4-BE49-F238E27FC236}">
                  <a16:creationId xmlns:a16="http://schemas.microsoft.com/office/drawing/2014/main" id="{5811C7DF-C174-130B-60D5-42CE17D7A81A}"/>
                </a:ext>
              </a:extLst>
            </p:cNvPr>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2">
              <a:extLst>
                <a:ext uri="{FF2B5EF4-FFF2-40B4-BE49-F238E27FC236}">
                  <a16:creationId xmlns:a16="http://schemas.microsoft.com/office/drawing/2014/main" id="{7425F8DD-D8C2-19A1-896E-DF03CBA97BBD}"/>
                </a:ext>
              </a:extLst>
            </p:cNvPr>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2">
              <a:extLst>
                <a:ext uri="{FF2B5EF4-FFF2-40B4-BE49-F238E27FC236}">
                  <a16:creationId xmlns:a16="http://schemas.microsoft.com/office/drawing/2014/main" id="{65944F8F-60FA-6ABE-7491-8EC6716D35A2}"/>
                </a:ext>
              </a:extLst>
            </p:cNvPr>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2">
              <a:extLst>
                <a:ext uri="{FF2B5EF4-FFF2-40B4-BE49-F238E27FC236}">
                  <a16:creationId xmlns:a16="http://schemas.microsoft.com/office/drawing/2014/main" id="{00813C87-B689-54F1-5397-7541692CC3E7}"/>
                </a:ext>
              </a:extLst>
            </p:cNvPr>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2">
              <a:extLst>
                <a:ext uri="{FF2B5EF4-FFF2-40B4-BE49-F238E27FC236}">
                  <a16:creationId xmlns:a16="http://schemas.microsoft.com/office/drawing/2014/main" id="{86BEB0F9-1625-6AD6-9784-2B6AF5B816D4}"/>
                </a:ext>
              </a:extLst>
            </p:cNvPr>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2">
              <a:extLst>
                <a:ext uri="{FF2B5EF4-FFF2-40B4-BE49-F238E27FC236}">
                  <a16:creationId xmlns:a16="http://schemas.microsoft.com/office/drawing/2014/main" id="{3F4F9BD2-8AF1-14FF-345F-4711718A8196}"/>
                </a:ext>
              </a:extLst>
            </p:cNvPr>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3111;p42">
            <a:extLst>
              <a:ext uri="{FF2B5EF4-FFF2-40B4-BE49-F238E27FC236}">
                <a16:creationId xmlns:a16="http://schemas.microsoft.com/office/drawing/2014/main" id="{301CDE8A-61FD-1EC5-0615-767D4B0BBD37}"/>
              </a:ext>
            </a:extLst>
          </p:cNvPr>
          <p:cNvGrpSpPr/>
          <p:nvPr/>
        </p:nvGrpSpPr>
        <p:grpSpPr>
          <a:xfrm>
            <a:off x="249381" y="539787"/>
            <a:ext cx="4225637" cy="4516581"/>
            <a:chOff x="3013175" y="4489825"/>
            <a:chExt cx="1829000" cy="982850"/>
          </a:xfrm>
        </p:grpSpPr>
        <p:sp>
          <p:nvSpPr>
            <p:cNvPr id="3" name="Google Shape;13112;p42">
              <a:extLst>
                <a:ext uri="{FF2B5EF4-FFF2-40B4-BE49-F238E27FC236}">
                  <a16:creationId xmlns:a16="http://schemas.microsoft.com/office/drawing/2014/main" id="{0BB22889-5861-C4D1-E106-D40AEC9BAB9B}"/>
                </a:ext>
              </a:extLst>
            </p:cNvPr>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3113;p42">
              <a:extLst>
                <a:ext uri="{FF2B5EF4-FFF2-40B4-BE49-F238E27FC236}">
                  <a16:creationId xmlns:a16="http://schemas.microsoft.com/office/drawing/2014/main" id="{A83D473C-A281-E09A-41B1-FD011B105054}"/>
                </a:ext>
              </a:extLst>
            </p:cNvPr>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3114;p42">
              <a:extLst>
                <a:ext uri="{FF2B5EF4-FFF2-40B4-BE49-F238E27FC236}">
                  <a16:creationId xmlns:a16="http://schemas.microsoft.com/office/drawing/2014/main" id="{52290006-1DE4-2B9B-0401-416F2452C78F}"/>
                </a:ext>
              </a:extLst>
            </p:cNvPr>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3115;p42">
              <a:extLst>
                <a:ext uri="{FF2B5EF4-FFF2-40B4-BE49-F238E27FC236}">
                  <a16:creationId xmlns:a16="http://schemas.microsoft.com/office/drawing/2014/main" id="{7EA24F0E-3273-B72A-690E-965A0F6BEBDC}"/>
                </a:ext>
              </a:extLst>
            </p:cNvPr>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116;p42">
              <a:extLst>
                <a:ext uri="{FF2B5EF4-FFF2-40B4-BE49-F238E27FC236}">
                  <a16:creationId xmlns:a16="http://schemas.microsoft.com/office/drawing/2014/main" id="{CDEA2E2F-9FEE-17FD-8AD6-3B1AADDBFF64}"/>
                </a:ext>
              </a:extLst>
            </p:cNvPr>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117;p42">
              <a:extLst>
                <a:ext uri="{FF2B5EF4-FFF2-40B4-BE49-F238E27FC236}">
                  <a16:creationId xmlns:a16="http://schemas.microsoft.com/office/drawing/2014/main" id="{7FF730A7-912A-3F6B-CD34-C1CF5F29AA38}"/>
                </a:ext>
              </a:extLst>
            </p:cNvPr>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118;p42">
              <a:extLst>
                <a:ext uri="{FF2B5EF4-FFF2-40B4-BE49-F238E27FC236}">
                  <a16:creationId xmlns:a16="http://schemas.microsoft.com/office/drawing/2014/main" id="{E216F39A-94FE-A40F-97AB-9A7F7D0847A9}"/>
                </a:ext>
              </a:extLst>
            </p:cNvPr>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119;p42">
              <a:extLst>
                <a:ext uri="{FF2B5EF4-FFF2-40B4-BE49-F238E27FC236}">
                  <a16:creationId xmlns:a16="http://schemas.microsoft.com/office/drawing/2014/main" id="{BCD321AB-3036-14C8-BE48-90DE6770562F}"/>
                </a:ext>
              </a:extLst>
            </p:cNvPr>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120;p42">
              <a:extLst>
                <a:ext uri="{FF2B5EF4-FFF2-40B4-BE49-F238E27FC236}">
                  <a16:creationId xmlns:a16="http://schemas.microsoft.com/office/drawing/2014/main" id="{BFDBADED-2D67-C168-D706-AE0A018E0B76}"/>
                </a:ext>
              </a:extLst>
            </p:cNvPr>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121;p42">
              <a:extLst>
                <a:ext uri="{FF2B5EF4-FFF2-40B4-BE49-F238E27FC236}">
                  <a16:creationId xmlns:a16="http://schemas.microsoft.com/office/drawing/2014/main" id="{094DA357-629E-5CA8-D2D1-4290738D69BC}"/>
                </a:ext>
              </a:extLst>
            </p:cNvPr>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122;p42">
              <a:extLst>
                <a:ext uri="{FF2B5EF4-FFF2-40B4-BE49-F238E27FC236}">
                  <a16:creationId xmlns:a16="http://schemas.microsoft.com/office/drawing/2014/main" id="{6B829161-BFCA-5967-2035-D82D3C96E067}"/>
                </a:ext>
              </a:extLst>
            </p:cNvPr>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123;p42">
              <a:extLst>
                <a:ext uri="{FF2B5EF4-FFF2-40B4-BE49-F238E27FC236}">
                  <a16:creationId xmlns:a16="http://schemas.microsoft.com/office/drawing/2014/main" id="{75D78BEF-A626-C0CF-511C-CEB4BB2CF059}"/>
                </a:ext>
              </a:extLst>
            </p:cNvPr>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124;p42">
              <a:extLst>
                <a:ext uri="{FF2B5EF4-FFF2-40B4-BE49-F238E27FC236}">
                  <a16:creationId xmlns:a16="http://schemas.microsoft.com/office/drawing/2014/main" id="{B18FD3AE-F713-19E5-1BBF-51038E78AC8B}"/>
                </a:ext>
              </a:extLst>
            </p:cNvPr>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125;p42">
              <a:extLst>
                <a:ext uri="{FF2B5EF4-FFF2-40B4-BE49-F238E27FC236}">
                  <a16:creationId xmlns:a16="http://schemas.microsoft.com/office/drawing/2014/main" id="{8551718F-5D26-2E00-522C-E1E86DFD8B22}"/>
                </a:ext>
              </a:extLst>
            </p:cNvPr>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126;p42">
              <a:extLst>
                <a:ext uri="{FF2B5EF4-FFF2-40B4-BE49-F238E27FC236}">
                  <a16:creationId xmlns:a16="http://schemas.microsoft.com/office/drawing/2014/main" id="{3B7B1DE7-D76B-2C92-AEA3-57BB9CC11EAA}"/>
                </a:ext>
              </a:extLst>
            </p:cNvPr>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127;p42">
              <a:extLst>
                <a:ext uri="{FF2B5EF4-FFF2-40B4-BE49-F238E27FC236}">
                  <a16:creationId xmlns:a16="http://schemas.microsoft.com/office/drawing/2014/main" id="{D32F2DE5-3B67-E764-1C8F-85485077E321}"/>
                </a:ext>
              </a:extLst>
            </p:cNvPr>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128;p42">
              <a:extLst>
                <a:ext uri="{FF2B5EF4-FFF2-40B4-BE49-F238E27FC236}">
                  <a16:creationId xmlns:a16="http://schemas.microsoft.com/office/drawing/2014/main" id="{9FDBEE0B-44B7-95D9-763F-5328CAD85569}"/>
                </a:ext>
              </a:extLst>
            </p:cNvPr>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129;p42">
              <a:extLst>
                <a:ext uri="{FF2B5EF4-FFF2-40B4-BE49-F238E27FC236}">
                  <a16:creationId xmlns:a16="http://schemas.microsoft.com/office/drawing/2014/main" id="{ADE2C4A0-C601-EDA8-3982-56B42ECC7AFC}"/>
                </a:ext>
              </a:extLst>
            </p:cNvPr>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130;p42">
              <a:extLst>
                <a:ext uri="{FF2B5EF4-FFF2-40B4-BE49-F238E27FC236}">
                  <a16:creationId xmlns:a16="http://schemas.microsoft.com/office/drawing/2014/main" id="{EE0DD452-892C-4582-4946-91B4CD01B351}"/>
                </a:ext>
              </a:extLst>
            </p:cNvPr>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131;p42">
              <a:extLst>
                <a:ext uri="{FF2B5EF4-FFF2-40B4-BE49-F238E27FC236}">
                  <a16:creationId xmlns:a16="http://schemas.microsoft.com/office/drawing/2014/main" id="{DEDCED2D-0270-BC83-A958-26CA1FB91F2F}"/>
                </a:ext>
              </a:extLst>
            </p:cNvPr>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3132;p42">
              <a:extLst>
                <a:ext uri="{FF2B5EF4-FFF2-40B4-BE49-F238E27FC236}">
                  <a16:creationId xmlns:a16="http://schemas.microsoft.com/office/drawing/2014/main" id="{23FBBB66-1B86-2B93-6F78-E6E84112B337}"/>
                </a:ext>
              </a:extLst>
            </p:cNvPr>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133;p42">
              <a:extLst>
                <a:ext uri="{FF2B5EF4-FFF2-40B4-BE49-F238E27FC236}">
                  <a16:creationId xmlns:a16="http://schemas.microsoft.com/office/drawing/2014/main" id="{8914CA86-43FD-DD5E-327D-4FE468FB11F4}"/>
                </a:ext>
              </a:extLst>
            </p:cNvPr>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134;p42">
              <a:extLst>
                <a:ext uri="{FF2B5EF4-FFF2-40B4-BE49-F238E27FC236}">
                  <a16:creationId xmlns:a16="http://schemas.microsoft.com/office/drawing/2014/main" id="{14F67577-EEFB-EE41-CAE3-ED06688FF33E}"/>
                </a:ext>
              </a:extLst>
            </p:cNvPr>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135;p42">
              <a:extLst>
                <a:ext uri="{FF2B5EF4-FFF2-40B4-BE49-F238E27FC236}">
                  <a16:creationId xmlns:a16="http://schemas.microsoft.com/office/drawing/2014/main" id="{F2F81F15-5E4A-2DF2-ED49-60AD32150C21}"/>
                </a:ext>
              </a:extLst>
            </p:cNvPr>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136;p42">
              <a:extLst>
                <a:ext uri="{FF2B5EF4-FFF2-40B4-BE49-F238E27FC236}">
                  <a16:creationId xmlns:a16="http://schemas.microsoft.com/office/drawing/2014/main" id="{3C4F36AC-9342-D03A-7181-328C17510600}"/>
                </a:ext>
              </a:extLst>
            </p:cNvPr>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137;p42">
              <a:extLst>
                <a:ext uri="{FF2B5EF4-FFF2-40B4-BE49-F238E27FC236}">
                  <a16:creationId xmlns:a16="http://schemas.microsoft.com/office/drawing/2014/main" id="{7AC99338-4F6D-95B9-483D-1B25ADF85109}"/>
                </a:ext>
              </a:extLst>
            </p:cNvPr>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138;p42">
              <a:extLst>
                <a:ext uri="{FF2B5EF4-FFF2-40B4-BE49-F238E27FC236}">
                  <a16:creationId xmlns:a16="http://schemas.microsoft.com/office/drawing/2014/main" id="{C0426275-8DB3-AFD7-1007-B101D7A0079B}"/>
                </a:ext>
              </a:extLst>
            </p:cNvPr>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139;p42">
              <a:extLst>
                <a:ext uri="{FF2B5EF4-FFF2-40B4-BE49-F238E27FC236}">
                  <a16:creationId xmlns:a16="http://schemas.microsoft.com/office/drawing/2014/main" id="{D51254D4-211E-D248-C57A-A11FB97FC6EE}"/>
                </a:ext>
              </a:extLst>
            </p:cNvPr>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140;p42">
              <a:extLst>
                <a:ext uri="{FF2B5EF4-FFF2-40B4-BE49-F238E27FC236}">
                  <a16:creationId xmlns:a16="http://schemas.microsoft.com/office/drawing/2014/main" id="{01A5DD50-F19C-4BD6-0D13-3FF2EFE8FEB0}"/>
                </a:ext>
              </a:extLst>
            </p:cNvPr>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141;p42">
              <a:extLst>
                <a:ext uri="{FF2B5EF4-FFF2-40B4-BE49-F238E27FC236}">
                  <a16:creationId xmlns:a16="http://schemas.microsoft.com/office/drawing/2014/main" id="{38190634-C79A-84C9-DAA2-4C141CAF54CA}"/>
                </a:ext>
              </a:extLst>
            </p:cNvPr>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142;p42">
              <a:extLst>
                <a:ext uri="{FF2B5EF4-FFF2-40B4-BE49-F238E27FC236}">
                  <a16:creationId xmlns:a16="http://schemas.microsoft.com/office/drawing/2014/main" id="{745ABA31-1509-8F76-1286-1D51C42244D2}"/>
                </a:ext>
              </a:extLst>
            </p:cNvPr>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143;p42">
              <a:extLst>
                <a:ext uri="{FF2B5EF4-FFF2-40B4-BE49-F238E27FC236}">
                  <a16:creationId xmlns:a16="http://schemas.microsoft.com/office/drawing/2014/main" id="{4DD91FB9-D16D-4C06-81C7-BC61B6150913}"/>
                </a:ext>
              </a:extLst>
            </p:cNvPr>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3144;p42">
              <a:extLst>
                <a:ext uri="{FF2B5EF4-FFF2-40B4-BE49-F238E27FC236}">
                  <a16:creationId xmlns:a16="http://schemas.microsoft.com/office/drawing/2014/main" id="{4BA7C6D1-E55F-9753-22F0-572D098B8C05}"/>
                </a:ext>
              </a:extLst>
            </p:cNvPr>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3145;p42">
              <a:extLst>
                <a:ext uri="{FF2B5EF4-FFF2-40B4-BE49-F238E27FC236}">
                  <a16:creationId xmlns:a16="http://schemas.microsoft.com/office/drawing/2014/main" id="{027740F1-3DD0-5094-9809-7AB6CD4FE063}"/>
                </a:ext>
              </a:extLst>
            </p:cNvPr>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3146;p42">
              <a:extLst>
                <a:ext uri="{FF2B5EF4-FFF2-40B4-BE49-F238E27FC236}">
                  <a16:creationId xmlns:a16="http://schemas.microsoft.com/office/drawing/2014/main" id="{CA6391F6-046F-F201-9C80-3E19B329DC8D}"/>
                </a:ext>
              </a:extLst>
            </p:cNvPr>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3147;p42">
              <a:extLst>
                <a:ext uri="{FF2B5EF4-FFF2-40B4-BE49-F238E27FC236}">
                  <a16:creationId xmlns:a16="http://schemas.microsoft.com/office/drawing/2014/main" id="{8A3B7846-8ED8-18FE-D4F8-C3D251BC1CCB}"/>
                </a:ext>
              </a:extLst>
            </p:cNvPr>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3148;p42">
              <a:extLst>
                <a:ext uri="{FF2B5EF4-FFF2-40B4-BE49-F238E27FC236}">
                  <a16:creationId xmlns:a16="http://schemas.microsoft.com/office/drawing/2014/main" id="{CC8EE280-A3B3-2357-3FE4-3BA017992AF2}"/>
                </a:ext>
              </a:extLst>
            </p:cNvPr>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3149;p42">
              <a:extLst>
                <a:ext uri="{FF2B5EF4-FFF2-40B4-BE49-F238E27FC236}">
                  <a16:creationId xmlns:a16="http://schemas.microsoft.com/office/drawing/2014/main" id="{002FAF6C-2515-7D4D-4FEB-BE837CFB1F65}"/>
                </a:ext>
              </a:extLst>
            </p:cNvPr>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150;p42">
              <a:extLst>
                <a:ext uri="{FF2B5EF4-FFF2-40B4-BE49-F238E27FC236}">
                  <a16:creationId xmlns:a16="http://schemas.microsoft.com/office/drawing/2014/main" id="{741608C6-50C2-1463-C957-28AF60792B1A}"/>
                </a:ext>
              </a:extLst>
            </p:cNvPr>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151;p42">
              <a:extLst>
                <a:ext uri="{FF2B5EF4-FFF2-40B4-BE49-F238E27FC236}">
                  <a16:creationId xmlns:a16="http://schemas.microsoft.com/office/drawing/2014/main" id="{FAB3BD08-4DAF-8D27-CE0C-28D1A0B148C4}"/>
                </a:ext>
              </a:extLst>
            </p:cNvPr>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152;p42">
              <a:extLst>
                <a:ext uri="{FF2B5EF4-FFF2-40B4-BE49-F238E27FC236}">
                  <a16:creationId xmlns:a16="http://schemas.microsoft.com/office/drawing/2014/main" id="{EDA0B60D-58E7-EBB2-F9BE-26C051AD332F}"/>
                </a:ext>
              </a:extLst>
            </p:cNvPr>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153;p42">
              <a:extLst>
                <a:ext uri="{FF2B5EF4-FFF2-40B4-BE49-F238E27FC236}">
                  <a16:creationId xmlns:a16="http://schemas.microsoft.com/office/drawing/2014/main" id="{89F4270E-24C5-2B4C-790F-2AB23744E0E5}"/>
                </a:ext>
              </a:extLst>
            </p:cNvPr>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154;p42">
              <a:extLst>
                <a:ext uri="{FF2B5EF4-FFF2-40B4-BE49-F238E27FC236}">
                  <a16:creationId xmlns:a16="http://schemas.microsoft.com/office/drawing/2014/main" id="{EDEA27FB-6D91-3755-A7FE-DE682A5F5ACC}"/>
                </a:ext>
              </a:extLst>
            </p:cNvPr>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155;p42">
              <a:extLst>
                <a:ext uri="{FF2B5EF4-FFF2-40B4-BE49-F238E27FC236}">
                  <a16:creationId xmlns:a16="http://schemas.microsoft.com/office/drawing/2014/main" id="{BE04C73E-98EC-25D8-1AEC-18199B712B9C}"/>
                </a:ext>
              </a:extLst>
            </p:cNvPr>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156;p42">
              <a:extLst>
                <a:ext uri="{FF2B5EF4-FFF2-40B4-BE49-F238E27FC236}">
                  <a16:creationId xmlns:a16="http://schemas.microsoft.com/office/drawing/2014/main" id="{72E8BC33-40F3-F8D4-80D5-C1D344F983A8}"/>
                </a:ext>
              </a:extLst>
            </p:cNvPr>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157;p42">
              <a:extLst>
                <a:ext uri="{FF2B5EF4-FFF2-40B4-BE49-F238E27FC236}">
                  <a16:creationId xmlns:a16="http://schemas.microsoft.com/office/drawing/2014/main" id="{1F90F129-84D7-6317-B421-C41A116DB61A}"/>
                </a:ext>
              </a:extLst>
            </p:cNvPr>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158;p42">
              <a:extLst>
                <a:ext uri="{FF2B5EF4-FFF2-40B4-BE49-F238E27FC236}">
                  <a16:creationId xmlns:a16="http://schemas.microsoft.com/office/drawing/2014/main" id="{6C7F5BA3-B650-64CF-6471-E605B4EC783C}"/>
                </a:ext>
              </a:extLst>
            </p:cNvPr>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159;p42">
              <a:extLst>
                <a:ext uri="{FF2B5EF4-FFF2-40B4-BE49-F238E27FC236}">
                  <a16:creationId xmlns:a16="http://schemas.microsoft.com/office/drawing/2014/main" id="{6B9C5E21-E0F8-284B-5A2C-C3CBA4BB7401}"/>
                </a:ext>
              </a:extLst>
            </p:cNvPr>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160;p42">
              <a:extLst>
                <a:ext uri="{FF2B5EF4-FFF2-40B4-BE49-F238E27FC236}">
                  <a16:creationId xmlns:a16="http://schemas.microsoft.com/office/drawing/2014/main" id="{485A4962-1EC8-B65A-1A9B-370DEAB4B3AA}"/>
                </a:ext>
              </a:extLst>
            </p:cNvPr>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161;p42">
              <a:extLst>
                <a:ext uri="{FF2B5EF4-FFF2-40B4-BE49-F238E27FC236}">
                  <a16:creationId xmlns:a16="http://schemas.microsoft.com/office/drawing/2014/main" id="{FF9DE99B-69CC-0229-6494-8DBD3F2E7DF5}"/>
                </a:ext>
              </a:extLst>
            </p:cNvPr>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162;p42">
              <a:extLst>
                <a:ext uri="{FF2B5EF4-FFF2-40B4-BE49-F238E27FC236}">
                  <a16:creationId xmlns:a16="http://schemas.microsoft.com/office/drawing/2014/main" id="{F38C3F2A-5715-6A6A-BDB6-79CE3AB1E86D}"/>
                </a:ext>
              </a:extLst>
            </p:cNvPr>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163;p42">
              <a:extLst>
                <a:ext uri="{FF2B5EF4-FFF2-40B4-BE49-F238E27FC236}">
                  <a16:creationId xmlns:a16="http://schemas.microsoft.com/office/drawing/2014/main" id="{10056801-001D-A28B-D994-C81EC8F34EE5}"/>
                </a:ext>
              </a:extLst>
            </p:cNvPr>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164;p42">
              <a:extLst>
                <a:ext uri="{FF2B5EF4-FFF2-40B4-BE49-F238E27FC236}">
                  <a16:creationId xmlns:a16="http://schemas.microsoft.com/office/drawing/2014/main" id="{2E5B2A6A-620B-9092-0E5F-C4F5BEB3EA78}"/>
                </a:ext>
              </a:extLst>
            </p:cNvPr>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3165;p42">
              <a:extLst>
                <a:ext uri="{FF2B5EF4-FFF2-40B4-BE49-F238E27FC236}">
                  <a16:creationId xmlns:a16="http://schemas.microsoft.com/office/drawing/2014/main" id="{369BC3FD-1D02-6CB9-708D-305F4BDB22EA}"/>
                </a:ext>
              </a:extLst>
            </p:cNvPr>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166;p42">
              <a:extLst>
                <a:ext uri="{FF2B5EF4-FFF2-40B4-BE49-F238E27FC236}">
                  <a16:creationId xmlns:a16="http://schemas.microsoft.com/office/drawing/2014/main" id="{140F27E8-325F-4720-35CB-6D491053353B}"/>
                </a:ext>
              </a:extLst>
            </p:cNvPr>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167;p42">
              <a:extLst>
                <a:ext uri="{FF2B5EF4-FFF2-40B4-BE49-F238E27FC236}">
                  <a16:creationId xmlns:a16="http://schemas.microsoft.com/office/drawing/2014/main" id="{97D46D86-7DB4-4D37-ECC1-85F220238FDE}"/>
                </a:ext>
              </a:extLst>
            </p:cNvPr>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168;p42">
              <a:extLst>
                <a:ext uri="{FF2B5EF4-FFF2-40B4-BE49-F238E27FC236}">
                  <a16:creationId xmlns:a16="http://schemas.microsoft.com/office/drawing/2014/main" id="{AF7BFA1E-4E0E-72DC-1405-CD5F180C99F4}"/>
                </a:ext>
              </a:extLst>
            </p:cNvPr>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169;p42">
              <a:extLst>
                <a:ext uri="{FF2B5EF4-FFF2-40B4-BE49-F238E27FC236}">
                  <a16:creationId xmlns:a16="http://schemas.microsoft.com/office/drawing/2014/main" id="{653C4922-6684-3299-1D0E-D7FD670ABDFB}"/>
                </a:ext>
              </a:extLst>
            </p:cNvPr>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170;p42">
              <a:extLst>
                <a:ext uri="{FF2B5EF4-FFF2-40B4-BE49-F238E27FC236}">
                  <a16:creationId xmlns:a16="http://schemas.microsoft.com/office/drawing/2014/main" id="{637BA9C4-FCF9-16ED-8E1C-1FA890F0A047}"/>
                </a:ext>
              </a:extLst>
            </p:cNvPr>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171;p42">
              <a:extLst>
                <a:ext uri="{FF2B5EF4-FFF2-40B4-BE49-F238E27FC236}">
                  <a16:creationId xmlns:a16="http://schemas.microsoft.com/office/drawing/2014/main" id="{F0EADF23-4083-F118-8ED1-6B982CC96297}"/>
                </a:ext>
              </a:extLst>
            </p:cNvPr>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172;p42">
              <a:extLst>
                <a:ext uri="{FF2B5EF4-FFF2-40B4-BE49-F238E27FC236}">
                  <a16:creationId xmlns:a16="http://schemas.microsoft.com/office/drawing/2014/main" id="{AF08E325-566D-A85A-F747-0A50DAEF1856}"/>
                </a:ext>
              </a:extLst>
            </p:cNvPr>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173;p42">
              <a:extLst>
                <a:ext uri="{FF2B5EF4-FFF2-40B4-BE49-F238E27FC236}">
                  <a16:creationId xmlns:a16="http://schemas.microsoft.com/office/drawing/2014/main" id="{E397F615-8269-33A2-B59F-F6E537473918}"/>
                </a:ext>
              </a:extLst>
            </p:cNvPr>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174;p42">
              <a:extLst>
                <a:ext uri="{FF2B5EF4-FFF2-40B4-BE49-F238E27FC236}">
                  <a16:creationId xmlns:a16="http://schemas.microsoft.com/office/drawing/2014/main" id="{FDB4F667-6134-258F-8E8B-099942D8052F}"/>
                </a:ext>
              </a:extLst>
            </p:cNvPr>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175;p42">
              <a:extLst>
                <a:ext uri="{FF2B5EF4-FFF2-40B4-BE49-F238E27FC236}">
                  <a16:creationId xmlns:a16="http://schemas.microsoft.com/office/drawing/2014/main" id="{98EDBA5A-1A14-25BD-823A-2BEF3655138D}"/>
                </a:ext>
              </a:extLst>
            </p:cNvPr>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176;p42">
              <a:extLst>
                <a:ext uri="{FF2B5EF4-FFF2-40B4-BE49-F238E27FC236}">
                  <a16:creationId xmlns:a16="http://schemas.microsoft.com/office/drawing/2014/main" id="{340F2DBD-CAC9-F619-3167-EF2A0B065477}"/>
                </a:ext>
              </a:extLst>
            </p:cNvPr>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177;p42">
              <a:extLst>
                <a:ext uri="{FF2B5EF4-FFF2-40B4-BE49-F238E27FC236}">
                  <a16:creationId xmlns:a16="http://schemas.microsoft.com/office/drawing/2014/main" id="{E4D7C571-0B26-2604-3611-D62312B643E5}"/>
                </a:ext>
              </a:extLst>
            </p:cNvPr>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178;p42">
              <a:extLst>
                <a:ext uri="{FF2B5EF4-FFF2-40B4-BE49-F238E27FC236}">
                  <a16:creationId xmlns:a16="http://schemas.microsoft.com/office/drawing/2014/main" id="{359F7F94-2CEB-14BC-63BF-C9681FD38161}"/>
                </a:ext>
              </a:extLst>
            </p:cNvPr>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179;p42">
              <a:extLst>
                <a:ext uri="{FF2B5EF4-FFF2-40B4-BE49-F238E27FC236}">
                  <a16:creationId xmlns:a16="http://schemas.microsoft.com/office/drawing/2014/main" id="{1CD1F8C4-1527-4C96-4AC6-F42F1CEB6C44}"/>
                </a:ext>
              </a:extLst>
            </p:cNvPr>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180;p42">
              <a:extLst>
                <a:ext uri="{FF2B5EF4-FFF2-40B4-BE49-F238E27FC236}">
                  <a16:creationId xmlns:a16="http://schemas.microsoft.com/office/drawing/2014/main" id="{54947DF2-BE6E-A313-5B14-5D516B1F70C3}"/>
                </a:ext>
              </a:extLst>
            </p:cNvPr>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181;p42">
              <a:extLst>
                <a:ext uri="{FF2B5EF4-FFF2-40B4-BE49-F238E27FC236}">
                  <a16:creationId xmlns:a16="http://schemas.microsoft.com/office/drawing/2014/main" id="{675917DC-1BCE-CB43-BA96-B0530CFC4B63}"/>
                </a:ext>
              </a:extLst>
            </p:cNvPr>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182;p42">
              <a:extLst>
                <a:ext uri="{FF2B5EF4-FFF2-40B4-BE49-F238E27FC236}">
                  <a16:creationId xmlns:a16="http://schemas.microsoft.com/office/drawing/2014/main" id="{D9A53DAF-B53B-9553-DF18-377FB42E3F1F}"/>
                </a:ext>
              </a:extLst>
            </p:cNvPr>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183;p42">
              <a:extLst>
                <a:ext uri="{FF2B5EF4-FFF2-40B4-BE49-F238E27FC236}">
                  <a16:creationId xmlns:a16="http://schemas.microsoft.com/office/drawing/2014/main" id="{E685F87B-669F-9D9B-FE99-B109E75EF695}"/>
                </a:ext>
              </a:extLst>
            </p:cNvPr>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184;p42">
              <a:extLst>
                <a:ext uri="{FF2B5EF4-FFF2-40B4-BE49-F238E27FC236}">
                  <a16:creationId xmlns:a16="http://schemas.microsoft.com/office/drawing/2014/main" id="{C9986E8E-088A-CB29-331A-499A8158EBD4}"/>
                </a:ext>
              </a:extLst>
            </p:cNvPr>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185;p42">
              <a:extLst>
                <a:ext uri="{FF2B5EF4-FFF2-40B4-BE49-F238E27FC236}">
                  <a16:creationId xmlns:a16="http://schemas.microsoft.com/office/drawing/2014/main" id="{737C1F8E-60F4-F536-8B9C-E49ECF6DE8A2}"/>
                </a:ext>
              </a:extLst>
            </p:cNvPr>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186;p42">
              <a:extLst>
                <a:ext uri="{FF2B5EF4-FFF2-40B4-BE49-F238E27FC236}">
                  <a16:creationId xmlns:a16="http://schemas.microsoft.com/office/drawing/2014/main" id="{CBC47018-25E4-53E4-2F55-F3DCDB800E19}"/>
                </a:ext>
              </a:extLst>
            </p:cNvPr>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187;p42">
              <a:extLst>
                <a:ext uri="{FF2B5EF4-FFF2-40B4-BE49-F238E27FC236}">
                  <a16:creationId xmlns:a16="http://schemas.microsoft.com/office/drawing/2014/main" id="{08067385-9260-0B9C-1628-9F1F5461463B}"/>
                </a:ext>
              </a:extLst>
            </p:cNvPr>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188;p42">
              <a:extLst>
                <a:ext uri="{FF2B5EF4-FFF2-40B4-BE49-F238E27FC236}">
                  <a16:creationId xmlns:a16="http://schemas.microsoft.com/office/drawing/2014/main" id="{9473E300-E161-88FD-F167-D7BF31C5E8C5}"/>
                </a:ext>
              </a:extLst>
            </p:cNvPr>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189;p42">
              <a:extLst>
                <a:ext uri="{FF2B5EF4-FFF2-40B4-BE49-F238E27FC236}">
                  <a16:creationId xmlns:a16="http://schemas.microsoft.com/office/drawing/2014/main" id="{0B93CE54-E875-8CE0-2E8B-414A7971CDEE}"/>
                </a:ext>
              </a:extLst>
            </p:cNvPr>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190;p42">
              <a:extLst>
                <a:ext uri="{FF2B5EF4-FFF2-40B4-BE49-F238E27FC236}">
                  <a16:creationId xmlns:a16="http://schemas.microsoft.com/office/drawing/2014/main" id="{D93DA4A0-EABB-071D-7EA5-E14914C2FA85}"/>
                </a:ext>
              </a:extLst>
            </p:cNvPr>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191;p42">
              <a:extLst>
                <a:ext uri="{FF2B5EF4-FFF2-40B4-BE49-F238E27FC236}">
                  <a16:creationId xmlns:a16="http://schemas.microsoft.com/office/drawing/2014/main" id="{34B1EB1C-6022-9958-9E66-A6B7D834FAF0}"/>
                </a:ext>
              </a:extLst>
            </p:cNvPr>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192;p42">
              <a:extLst>
                <a:ext uri="{FF2B5EF4-FFF2-40B4-BE49-F238E27FC236}">
                  <a16:creationId xmlns:a16="http://schemas.microsoft.com/office/drawing/2014/main" id="{4250F520-8AE7-9B63-1047-E138CD3648DC}"/>
                </a:ext>
              </a:extLst>
            </p:cNvPr>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193;p42">
              <a:extLst>
                <a:ext uri="{FF2B5EF4-FFF2-40B4-BE49-F238E27FC236}">
                  <a16:creationId xmlns:a16="http://schemas.microsoft.com/office/drawing/2014/main" id="{9A978D65-71A0-C4F4-BE31-4B395F08DCB9}"/>
                </a:ext>
              </a:extLst>
            </p:cNvPr>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194;p42">
              <a:extLst>
                <a:ext uri="{FF2B5EF4-FFF2-40B4-BE49-F238E27FC236}">
                  <a16:creationId xmlns:a16="http://schemas.microsoft.com/office/drawing/2014/main" id="{43C592CA-4C97-CEBD-D9D2-0BE01C5FB276}"/>
                </a:ext>
              </a:extLst>
            </p:cNvPr>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195;p42">
              <a:extLst>
                <a:ext uri="{FF2B5EF4-FFF2-40B4-BE49-F238E27FC236}">
                  <a16:creationId xmlns:a16="http://schemas.microsoft.com/office/drawing/2014/main" id="{2817C24D-A6AB-47AB-699D-98F3DE578FFA}"/>
                </a:ext>
              </a:extLst>
            </p:cNvPr>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196;p42">
              <a:extLst>
                <a:ext uri="{FF2B5EF4-FFF2-40B4-BE49-F238E27FC236}">
                  <a16:creationId xmlns:a16="http://schemas.microsoft.com/office/drawing/2014/main" id="{A28F0E37-C696-BADF-D072-18F452F86E12}"/>
                </a:ext>
              </a:extLst>
            </p:cNvPr>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197;p42">
              <a:extLst>
                <a:ext uri="{FF2B5EF4-FFF2-40B4-BE49-F238E27FC236}">
                  <a16:creationId xmlns:a16="http://schemas.microsoft.com/office/drawing/2014/main" id="{30EF650F-F4AF-1129-FEC0-9CE1DCE49AC9}"/>
                </a:ext>
              </a:extLst>
            </p:cNvPr>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198;p42">
              <a:extLst>
                <a:ext uri="{FF2B5EF4-FFF2-40B4-BE49-F238E27FC236}">
                  <a16:creationId xmlns:a16="http://schemas.microsoft.com/office/drawing/2014/main" id="{F8F2AE04-F1C8-C506-164C-FDA9716E036F}"/>
                </a:ext>
              </a:extLst>
            </p:cNvPr>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199;p42">
              <a:extLst>
                <a:ext uri="{FF2B5EF4-FFF2-40B4-BE49-F238E27FC236}">
                  <a16:creationId xmlns:a16="http://schemas.microsoft.com/office/drawing/2014/main" id="{C7D3A1F8-14F9-AD8E-EBE9-AD8CC612D30B}"/>
                </a:ext>
              </a:extLst>
            </p:cNvPr>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200;p42">
              <a:extLst>
                <a:ext uri="{FF2B5EF4-FFF2-40B4-BE49-F238E27FC236}">
                  <a16:creationId xmlns:a16="http://schemas.microsoft.com/office/drawing/2014/main" id="{1B3FFF3C-CA3E-872C-4932-0428401F2F0E}"/>
                </a:ext>
              </a:extLst>
            </p:cNvPr>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201;p42">
              <a:extLst>
                <a:ext uri="{FF2B5EF4-FFF2-40B4-BE49-F238E27FC236}">
                  <a16:creationId xmlns:a16="http://schemas.microsoft.com/office/drawing/2014/main" id="{6E167156-9595-AE21-4260-8E584CBAD218}"/>
                </a:ext>
              </a:extLst>
            </p:cNvPr>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202;p42">
              <a:extLst>
                <a:ext uri="{FF2B5EF4-FFF2-40B4-BE49-F238E27FC236}">
                  <a16:creationId xmlns:a16="http://schemas.microsoft.com/office/drawing/2014/main" id="{4F24D8D0-0A08-C14E-F135-7F77F27791BC}"/>
                </a:ext>
              </a:extLst>
            </p:cNvPr>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203;p42">
              <a:extLst>
                <a:ext uri="{FF2B5EF4-FFF2-40B4-BE49-F238E27FC236}">
                  <a16:creationId xmlns:a16="http://schemas.microsoft.com/office/drawing/2014/main" id="{F725FBDE-C46B-1219-B287-8BFC3DF71BD1}"/>
                </a:ext>
              </a:extLst>
            </p:cNvPr>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204;p42">
              <a:extLst>
                <a:ext uri="{FF2B5EF4-FFF2-40B4-BE49-F238E27FC236}">
                  <a16:creationId xmlns:a16="http://schemas.microsoft.com/office/drawing/2014/main" id="{6E331C87-8415-C068-3B78-B7CF231DB361}"/>
                </a:ext>
              </a:extLst>
            </p:cNvPr>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205;p42">
              <a:extLst>
                <a:ext uri="{FF2B5EF4-FFF2-40B4-BE49-F238E27FC236}">
                  <a16:creationId xmlns:a16="http://schemas.microsoft.com/office/drawing/2014/main" id="{5B21CA73-3BBA-2B58-AAA2-2608A15D7FAC}"/>
                </a:ext>
              </a:extLst>
            </p:cNvPr>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206;p42">
              <a:extLst>
                <a:ext uri="{FF2B5EF4-FFF2-40B4-BE49-F238E27FC236}">
                  <a16:creationId xmlns:a16="http://schemas.microsoft.com/office/drawing/2014/main" id="{BE4A8539-3191-1DCD-433F-FE1DB937ED10}"/>
                </a:ext>
              </a:extLst>
            </p:cNvPr>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207;p42">
              <a:extLst>
                <a:ext uri="{FF2B5EF4-FFF2-40B4-BE49-F238E27FC236}">
                  <a16:creationId xmlns:a16="http://schemas.microsoft.com/office/drawing/2014/main" id="{AF424B4A-5B53-F5D0-AC71-8C3F3102E785}"/>
                </a:ext>
              </a:extLst>
            </p:cNvPr>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208;p42">
              <a:extLst>
                <a:ext uri="{FF2B5EF4-FFF2-40B4-BE49-F238E27FC236}">
                  <a16:creationId xmlns:a16="http://schemas.microsoft.com/office/drawing/2014/main" id="{B145E678-036C-BA87-FAD5-6C6E138A2775}"/>
                </a:ext>
              </a:extLst>
            </p:cNvPr>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209;p42">
              <a:extLst>
                <a:ext uri="{FF2B5EF4-FFF2-40B4-BE49-F238E27FC236}">
                  <a16:creationId xmlns:a16="http://schemas.microsoft.com/office/drawing/2014/main" id="{101C0389-7B1A-08B7-0DEA-4302BC195E05}"/>
                </a:ext>
              </a:extLst>
            </p:cNvPr>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210;p42">
              <a:extLst>
                <a:ext uri="{FF2B5EF4-FFF2-40B4-BE49-F238E27FC236}">
                  <a16:creationId xmlns:a16="http://schemas.microsoft.com/office/drawing/2014/main" id="{33B6ED4C-8E9D-BE18-1165-B8DC3B1C52C4}"/>
                </a:ext>
              </a:extLst>
            </p:cNvPr>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211;p42">
              <a:extLst>
                <a:ext uri="{FF2B5EF4-FFF2-40B4-BE49-F238E27FC236}">
                  <a16:creationId xmlns:a16="http://schemas.microsoft.com/office/drawing/2014/main" id="{3DAC2420-E5D8-08DB-C521-3268CF3AABC5}"/>
                </a:ext>
              </a:extLst>
            </p:cNvPr>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212;p42">
              <a:extLst>
                <a:ext uri="{FF2B5EF4-FFF2-40B4-BE49-F238E27FC236}">
                  <a16:creationId xmlns:a16="http://schemas.microsoft.com/office/drawing/2014/main" id="{D9415A3B-CFB6-17AB-9077-8DE8654FC8AB}"/>
                </a:ext>
              </a:extLst>
            </p:cNvPr>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213;p42">
              <a:extLst>
                <a:ext uri="{FF2B5EF4-FFF2-40B4-BE49-F238E27FC236}">
                  <a16:creationId xmlns:a16="http://schemas.microsoft.com/office/drawing/2014/main" id="{702D0631-DD11-9CAF-6AB2-D85AF6C95AD7}"/>
                </a:ext>
              </a:extLst>
            </p:cNvPr>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214;p42">
              <a:extLst>
                <a:ext uri="{FF2B5EF4-FFF2-40B4-BE49-F238E27FC236}">
                  <a16:creationId xmlns:a16="http://schemas.microsoft.com/office/drawing/2014/main" id="{9A556562-4733-667B-D203-7C35D2587D83}"/>
                </a:ext>
              </a:extLst>
            </p:cNvPr>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215;p42">
              <a:extLst>
                <a:ext uri="{FF2B5EF4-FFF2-40B4-BE49-F238E27FC236}">
                  <a16:creationId xmlns:a16="http://schemas.microsoft.com/office/drawing/2014/main" id="{40B89D3D-F432-BBB5-F2FE-DDEAAD7FD837}"/>
                </a:ext>
              </a:extLst>
            </p:cNvPr>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216;p42">
              <a:extLst>
                <a:ext uri="{FF2B5EF4-FFF2-40B4-BE49-F238E27FC236}">
                  <a16:creationId xmlns:a16="http://schemas.microsoft.com/office/drawing/2014/main" id="{D01480B7-B31B-47D3-8DA6-A3424559FD5D}"/>
                </a:ext>
              </a:extLst>
            </p:cNvPr>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217;p42">
              <a:extLst>
                <a:ext uri="{FF2B5EF4-FFF2-40B4-BE49-F238E27FC236}">
                  <a16:creationId xmlns:a16="http://schemas.microsoft.com/office/drawing/2014/main" id="{881D07B6-858C-3474-19D3-7476A3919993}"/>
                </a:ext>
              </a:extLst>
            </p:cNvPr>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218;p42">
              <a:extLst>
                <a:ext uri="{FF2B5EF4-FFF2-40B4-BE49-F238E27FC236}">
                  <a16:creationId xmlns:a16="http://schemas.microsoft.com/office/drawing/2014/main" id="{5ADB0192-0D83-C00A-B425-075869C97D8A}"/>
                </a:ext>
              </a:extLst>
            </p:cNvPr>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219;p42">
              <a:extLst>
                <a:ext uri="{FF2B5EF4-FFF2-40B4-BE49-F238E27FC236}">
                  <a16:creationId xmlns:a16="http://schemas.microsoft.com/office/drawing/2014/main" id="{63BB6FD0-7518-9CF6-5B3E-3E276C7D4C78}"/>
                </a:ext>
              </a:extLst>
            </p:cNvPr>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220;p42">
              <a:extLst>
                <a:ext uri="{FF2B5EF4-FFF2-40B4-BE49-F238E27FC236}">
                  <a16:creationId xmlns:a16="http://schemas.microsoft.com/office/drawing/2014/main" id="{E60CC6E1-2BCA-AF61-1A49-1E8B9820FDE8}"/>
                </a:ext>
              </a:extLst>
            </p:cNvPr>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221;p42">
              <a:extLst>
                <a:ext uri="{FF2B5EF4-FFF2-40B4-BE49-F238E27FC236}">
                  <a16:creationId xmlns:a16="http://schemas.microsoft.com/office/drawing/2014/main" id="{59EBAEA3-983F-A8C8-D4BF-60802B3CCD43}"/>
                </a:ext>
              </a:extLst>
            </p:cNvPr>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222;p42">
              <a:extLst>
                <a:ext uri="{FF2B5EF4-FFF2-40B4-BE49-F238E27FC236}">
                  <a16:creationId xmlns:a16="http://schemas.microsoft.com/office/drawing/2014/main" id="{A8D9026A-54F0-F1BE-7DB9-F1450E00486F}"/>
                </a:ext>
              </a:extLst>
            </p:cNvPr>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223;p42">
              <a:extLst>
                <a:ext uri="{FF2B5EF4-FFF2-40B4-BE49-F238E27FC236}">
                  <a16:creationId xmlns:a16="http://schemas.microsoft.com/office/drawing/2014/main" id="{A251289D-1B2B-AD31-B02C-61723D008F47}"/>
                </a:ext>
              </a:extLst>
            </p:cNvPr>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224;p42">
              <a:extLst>
                <a:ext uri="{FF2B5EF4-FFF2-40B4-BE49-F238E27FC236}">
                  <a16:creationId xmlns:a16="http://schemas.microsoft.com/office/drawing/2014/main" id="{22D6703B-FF9B-E3DD-C24F-CCF5055CD53A}"/>
                </a:ext>
              </a:extLst>
            </p:cNvPr>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225;p42">
              <a:extLst>
                <a:ext uri="{FF2B5EF4-FFF2-40B4-BE49-F238E27FC236}">
                  <a16:creationId xmlns:a16="http://schemas.microsoft.com/office/drawing/2014/main" id="{4E694215-C721-8A09-00E1-09CF9BDA6F91}"/>
                </a:ext>
              </a:extLst>
            </p:cNvPr>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26;p42">
              <a:extLst>
                <a:ext uri="{FF2B5EF4-FFF2-40B4-BE49-F238E27FC236}">
                  <a16:creationId xmlns:a16="http://schemas.microsoft.com/office/drawing/2014/main" id="{0291CEC9-2F5A-5BDE-EC80-729ED572E702}"/>
                </a:ext>
              </a:extLst>
            </p:cNvPr>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27;p42">
              <a:extLst>
                <a:ext uri="{FF2B5EF4-FFF2-40B4-BE49-F238E27FC236}">
                  <a16:creationId xmlns:a16="http://schemas.microsoft.com/office/drawing/2014/main" id="{A7CA5737-E87E-21D9-4E53-121B1B05BAA4}"/>
                </a:ext>
              </a:extLst>
            </p:cNvPr>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28;p42">
              <a:extLst>
                <a:ext uri="{FF2B5EF4-FFF2-40B4-BE49-F238E27FC236}">
                  <a16:creationId xmlns:a16="http://schemas.microsoft.com/office/drawing/2014/main" id="{C263E9CD-B259-AC0B-47AA-DC18AA9BCA99}"/>
                </a:ext>
              </a:extLst>
            </p:cNvPr>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29;p42">
              <a:extLst>
                <a:ext uri="{FF2B5EF4-FFF2-40B4-BE49-F238E27FC236}">
                  <a16:creationId xmlns:a16="http://schemas.microsoft.com/office/drawing/2014/main" id="{F3CC783E-29DC-3CEA-526D-E7B8554C33FB}"/>
                </a:ext>
              </a:extLst>
            </p:cNvPr>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30;p42">
              <a:extLst>
                <a:ext uri="{FF2B5EF4-FFF2-40B4-BE49-F238E27FC236}">
                  <a16:creationId xmlns:a16="http://schemas.microsoft.com/office/drawing/2014/main" id="{87B98EA9-8073-4E28-E727-963CAEC07E8F}"/>
                </a:ext>
              </a:extLst>
            </p:cNvPr>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31;p42">
              <a:extLst>
                <a:ext uri="{FF2B5EF4-FFF2-40B4-BE49-F238E27FC236}">
                  <a16:creationId xmlns:a16="http://schemas.microsoft.com/office/drawing/2014/main" id="{82F8E979-4B67-3351-A1AF-4A98E1F6AF84}"/>
                </a:ext>
              </a:extLst>
            </p:cNvPr>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32;p42">
              <a:extLst>
                <a:ext uri="{FF2B5EF4-FFF2-40B4-BE49-F238E27FC236}">
                  <a16:creationId xmlns:a16="http://schemas.microsoft.com/office/drawing/2014/main" id="{E3F96F6B-DD0F-EB05-09E3-D976CE2ABF66}"/>
                </a:ext>
              </a:extLst>
            </p:cNvPr>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33;p42">
              <a:extLst>
                <a:ext uri="{FF2B5EF4-FFF2-40B4-BE49-F238E27FC236}">
                  <a16:creationId xmlns:a16="http://schemas.microsoft.com/office/drawing/2014/main" id="{B3BFE6EA-B1EE-2B73-7918-E0817E6CE5FF}"/>
                </a:ext>
              </a:extLst>
            </p:cNvPr>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34;p42">
              <a:extLst>
                <a:ext uri="{FF2B5EF4-FFF2-40B4-BE49-F238E27FC236}">
                  <a16:creationId xmlns:a16="http://schemas.microsoft.com/office/drawing/2014/main" id="{D7855FC0-06EB-AA24-A25C-87644538BED2}"/>
                </a:ext>
              </a:extLst>
            </p:cNvPr>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35;p42">
              <a:extLst>
                <a:ext uri="{FF2B5EF4-FFF2-40B4-BE49-F238E27FC236}">
                  <a16:creationId xmlns:a16="http://schemas.microsoft.com/office/drawing/2014/main" id="{87BFD5CE-C92D-843E-5DB3-DFFD410A95BA}"/>
                </a:ext>
              </a:extLst>
            </p:cNvPr>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36;p42">
              <a:extLst>
                <a:ext uri="{FF2B5EF4-FFF2-40B4-BE49-F238E27FC236}">
                  <a16:creationId xmlns:a16="http://schemas.microsoft.com/office/drawing/2014/main" id="{029C734E-561F-A79D-72D4-E1008D28345A}"/>
                </a:ext>
              </a:extLst>
            </p:cNvPr>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237;p42">
              <a:extLst>
                <a:ext uri="{FF2B5EF4-FFF2-40B4-BE49-F238E27FC236}">
                  <a16:creationId xmlns:a16="http://schemas.microsoft.com/office/drawing/2014/main" id="{0D887783-3A75-D73D-30AB-7FF549613D6B}"/>
                </a:ext>
              </a:extLst>
            </p:cNvPr>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238;p42">
              <a:extLst>
                <a:ext uri="{FF2B5EF4-FFF2-40B4-BE49-F238E27FC236}">
                  <a16:creationId xmlns:a16="http://schemas.microsoft.com/office/drawing/2014/main" id="{7BDAB032-D8BF-EF0E-D267-73222CAE3FC0}"/>
                </a:ext>
              </a:extLst>
            </p:cNvPr>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239;p42">
              <a:extLst>
                <a:ext uri="{FF2B5EF4-FFF2-40B4-BE49-F238E27FC236}">
                  <a16:creationId xmlns:a16="http://schemas.microsoft.com/office/drawing/2014/main" id="{1A0E649C-0AB5-F9C5-68D3-F5AEBB40873A}"/>
                </a:ext>
              </a:extLst>
            </p:cNvPr>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240;p42">
              <a:extLst>
                <a:ext uri="{FF2B5EF4-FFF2-40B4-BE49-F238E27FC236}">
                  <a16:creationId xmlns:a16="http://schemas.microsoft.com/office/drawing/2014/main" id="{DE42D051-A482-7680-29DF-B0584D1ABA02}"/>
                </a:ext>
              </a:extLst>
            </p:cNvPr>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241;p42">
              <a:extLst>
                <a:ext uri="{FF2B5EF4-FFF2-40B4-BE49-F238E27FC236}">
                  <a16:creationId xmlns:a16="http://schemas.microsoft.com/office/drawing/2014/main" id="{621E26C1-73B2-0BA0-750B-351B95AF5328}"/>
                </a:ext>
              </a:extLst>
            </p:cNvPr>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242;p42">
              <a:extLst>
                <a:ext uri="{FF2B5EF4-FFF2-40B4-BE49-F238E27FC236}">
                  <a16:creationId xmlns:a16="http://schemas.microsoft.com/office/drawing/2014/main" id="{C6CB12FE-4DDD-AB04-9EF2-6A148C69BEAF}"/>
                </a:ext>
              </a:extLst>
            </p:cNvPr>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243;p42">
              <a:extLst>
                <a:ext uri="{FF2B5EF4-FFF2-40B4-BE49-F238E27FC236}">
                  <a16:creationId xmlns:a16="http://schemas.microsoft.com/office/drawing/2014/main" id="{051FAD04-396A-2A98-932F-2A8ADC3A053E}"/>
                </a:ext>
              </a:extLst>
            </p:cNvPr>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244;p42">
              <a:extLst>
                <a:ext uri="{FF2B5EF4-FFF2-40B4-BE49-F238E27FC236}">
                  <a16:creationId xmlns:a16="http://schemas.microsoft.com/office/drawing/2014/main" id="{ED3EC1FB-EBDA-B9DC-4826-17874A154AD3}"/>
                </a:ext>
              </a:extLst>
            </p:cNvPr>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245;p42">
              <a:extLst>
                <a:ext uri="{FF2B5EF4-FFF2-40B4-BE49-F238E27FC236}">
                  <a16:creationId xmlns:a16="http://schemas.microsoft.com/office/drawing/2014/main" id="{BF3F819B-5A69-F70A-15B4-69E8F8D65BD8}"/>
                </a:ext>
              </a:extLst>
            </p:cNvPr>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246;p42">
              <a:extLst>
                <a:ext uri="{FF2B5EF4-FFF2-40B4-BE49-F238E27FC236}">
                  <a16:creationId xmlns:a16="http://schemas.microsoft.com/office/drawing/2014/main" id="{45039D17-9320-7FA0-F5AB-87937671D5E1}"/>
                </a:ext>
              </a:extLst>
            </p:cNvPr>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247;p42">
              <a:extLst>
                <a:ext uri="{FF2B5EF4-FFF2-40B4-BE49-F238E27FC236}">
                  <a16:creationId xmlns:a16="http://schemas.microsoft.com/office/drawing/2014/main" id="{DA650B5E-D781-03B2-4FAF-455441C3FB82}"/>
                </a:ext>
              </a:extLst>
            </p:cNvPr>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248;p42">
              <a:extLst>
                <a:ext uri="{FF2B5EF4-FFF2-40B4-BE49-F238E27FC236}">
                  <a16:creationId xmlns:a16="http://schemas.microsoft.com/office/drawing/2014/main" id="{40DE475A-7C88-532A-4610-CB0EF5ADD15D}"/>
                </a:ext>
              </a:extLst>
            </p:cNvPr>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249;p42">
              <a:extLst>
                <a:ext uri="{FF2B5EF4-FFF2-40B4-BE49-F238E27FC236}">
                  <a16:creationId xmlns:a16="http://schemas.microsoft.com/office/drawing/2014/main" id="{009C6413-2B73-05C8-3416-13B3B2E15B6E}"/>
                </a:ext>
              </a:extLst>
            </p:cNvPr>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250;p42">
              <a:extLst>
                <a:ext uri="{FF2B5EF4-FFF2-40B4-BE49-F238E27FC236}">
                  <a16:creationId xmlns:a16="http://schemas.microsoft.com/office/drawing/2014/main" id="{71D31B84-9190-8853-03B9-E65FE1FDB84F}"/>
                </a:ext>
              </a:extLst>
            </p:cNvPr>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251;p42">
              <a:extLst>
                <a:ext uri="{FF2B5EF4-FFF2-40B4-BE49-F238E27FC236}">
                  <a16:creationId xmlns:a16="http://schemas.microsoft.com/office/drawing/2014/main" id="{479A17CD-C487-4D8D-0831-88AE4EF0EAA1}"/>
                </a:ext>
              </a:extLst>
            </p:cNvPr>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252;p42">
              <a:extLst>
                <a:ext uri="{FF2B5EF4-FFF2-40B4-BE49-F238E27FC236}">
                  <a16:creationId xmlns:a16="http://schemas.microsoft.com/office/drawing/2014/main" id="{EFE209DB-4439-93CF-00C6-4F2F007D85EF}"/>
                </a:ext>
              </a:extLst>
            </p:cNvPr>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253;p42">
              <a:extLst>
                <a:ext uri="{FF2B5EF4-FFF2-40B4-BE49-F238E27FC236}">
                  <a16:creationId xmlns:a16="http://schemas.microsoft.com/office/drawing/2014/main" id="{8EBFF376-AD8A-1012-EEB1-B6F998D9C031}"/>
                </a:ext>
              </a:extLst>
            </p:cNvPr>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254;p42">
              <a:extLst>
                <a:ext uri="{FF2B5EF4-FFF2-40B4-BE49-F238E27FC236}">
                  <a16:creationId xmlns:a16="http://schemas.microsoft.com/office/drawing/2014/main" id="{7645E649-1D79-43C5-3735-40788C1C683C}"/>
                </a:ext>
              </a:extLst>
            </p:cNvPr>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255;p42">
              <a:extLst>
                <a:ext uri="{FF2B5EF4-FFF2-40B4-BE49-F238E27FC236}">
                  <a16:creationId xmlns:a16="http://schemas.microsoft.com/office/drawing/2014/main" id="{9C0F697C-A8CB-F22D-DCD3-A493C8DA1084}"/>
                </a:ext>
              </a:extLst>
            </p:cNvPr>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256;p42">
              <a:extLst>
                <a:ext uri="{FF2B5EF4-FFF2-40B4-BE49-F238E27FC236}">
                  <a16:creationId xmlns:a16="http://schemas.microsoft.com/office/drawing/2014/main" id="{25B431B3-AC0A-39C4-2243-01083D9DDE4C}"/>
                </a:ext>
              </a:extLst>
            </p:cNvPr>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257;p42">
              <a:extLst>
                <a:ext uri="{FF2B5EF4-FFF2-40B4-BE49-F238E27FC236}">
                  <a16:creationId xmlns:a16="http://schemas.microsoft.com/office/drawing/2014/main" id="{446A8AAD-31C4-1179-6B63-F50B4AC8E142}"/>
                </a:ext>
              </a:extLst>
            </p:cNvPr>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258;p42">
              <a:extLst>
                <a:ext uri="{FF2B5EF4-FFF2-40B4-BE49-F238E27FC236}">
                  <a16:creationId xmlns:a16="http://schemas.microsoft.com/office/drawing/2014/main" id="{54FFC1FF-5870-4AB5-B3EA-80C4EBA7F665}"/>
                </a:ext>
              </a:extLst>
            </p:cNvPr>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259;p42">
              <a:extLst>
                <a:ext uri="{FF2B5EF4-FFF2-40B4-BE49-F238E27FC236}">
                  <a16:creationId xmlns:a16="http://schemas.microsoft.com/office/drawing/2014/main" id="{53143C23-A993-17C6-E74B-116A87AD1032}"/>
                </a:ext>
              </a:extLst>
            </p:cNvPr>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260;p42">
              <a:extLst>
                <a:ext uri="{FF2B5EF4-FFF2-40B4-BE49-F238E27FC236}">
                  <a16:creationId xmlns:a16="http://schemas.microsoft.com/office/drawing/2014/main" id="{469C5B92-714A-4A53-FDA6-25F49DDF6BE3}"/>
                </a:ext>
              </a:extLst>
            </p:cNvPr>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261;p42">
              <a:extLst>
                <a:ext uri="{FF2B5EF4-FFF2-40B4-BE49-F238E27FC236}">
                  <a16:creationId xmlns:a16="http://schemas.microsoft.com/office/drawing/2014/main" id="{A72C838A-73CD-5BE3-4757-7FD9AA5D5F6B}"/>
                </a:ext>
              </a:extLst>
            </p:cNvPr>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262;p42">
              <a:extLst>
                <a:ext uri="{FF2B5EF4-FFF2-40B4-BE49-F238E27FC236}">
                  <a16:creationId xmlns:a16="http://schemas.microsoft.com/office/drawing/2014/main" id="{E4289025-466D-B309-970A-FC1F173730B7}"/>
                </a:ext>
              </a:extLst>
            </p:cNvPr>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263;p42">
              <a:extLst>
                <a:ext uri="{FF2B5EF4-FFF2-40B4-BE49-F238E27FC236}">
                  <a16:creationId xmlns:a16="http://schemas.microsoft.com/office/drawing/2014/main" id="{63EB17A9-BF6B-7F1A-B23E-CF145E7EC7E8}"/>
                </a:ext>
              </a:extLst>
            </p:cNvPr>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264;p42">
              <a:extLst>
                <a:ext uri="{FF2B5EF4-FFF2-40B4-BE49-F238E27FC236}">
                  <a16:creationId xmlns:a16="http://schemas.microsoft.com/office/drawing/2014/main" id="{A66D2B77-CE8B-165C-10F8-EC54C172608F}"/>
                </a:ext>
              </a:extLst>
            </p:cNvPr>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265;p42">
              <a:extLst>
                <a:ext uri="{FF2B5EF4-FFF2-40B4-BE49-F238E27FC236}">
                  <a16:creationId xmlns:a16="http://schemas.microsoft.com/office/drawing/2014/main" id="{A5D468C9-9C0E-CCEF-DD30-267D577EC719}"/>
                </a:ext>
              </a:extLst>
            </p:cNvPr>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266;p42">
              <a:extLst>
                <a:ext uri="{FF2B5EF4-FFF2-40B4-BE49-F238E27FC236}">
                  <a16:creationId xmlns:a16="http://schemas.microsoft.com/office/drawing/2014/main" id="{1A8E1338-93C3-F94C-37BF-82E3783EF930}"/>
                </a:ext>
              </a:extLst>
            </p:cNvPr>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267;p42">
              <a:extLst>
                <a:ext uri="{FF2B5EF4-FFF2-40B4-BE49-F238E27FC236}">
                  <a16:creationId xmlns:a16="http://schemas.microsoft.com/office/drawing/2014/main" id="{17EACBB7-6717-690F-C7C8-F15F14C5DD8E}"/>
                </a:ext>
              </a:extLst>
            </p:cNvPr>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268;p42">
              <a:extLst>
                <a:ext uri="{FF2B5EF4-FFF2-40B4-BE49-F238E27FC236}">
                  <a16:creationId xmlns:a16="http://schemas.microsoft.com/office/drawing/2014/main" id="{C1814D7A-F259-AC22-BB89-0C8AB0D58D82}"/>
                </a:ext>
              </a:extLst>
            </p:cNvPr>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269;p42">
              <a:extLst>
                <a:ext uri="{FF2B5EF4-FFF2-40B4-BE49-F238E27FC236}">
                  <a16:creationId xmlns:a16="http://schemas.microsoft.com/office/drawing/2014/main" id="{751AF33C-625A-FA74-0962-C6135587E4C0}"/>
                </a:ext>
              </a:extLst>
            </p:cNvPr>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270;p42">
              <a:extLst>
                <a:ext uri="{FF2B5EF4-FFF2-40B4-BE49-F238E27FC236}">
                  <a16:creationId xmlns:a16="http://schemas.microsoft.com/office/drawing/2014/main" id="{284D6DF6-DB06-E9DC-7548-129245197CA7}"/>
                </a:ext>
              </a:extLst>
            </p:cNvPr>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271;p42">
              <a:extLst>
                <a:ext uri="{FF2B5EF4-FFF2-40B4-BE49-F238E27FC236}">
                  <a16:creationId xmlns:a16="http://schemas.microsoft.com/office/drawing/2014/main" id="{B1A99B6C-A504-5B38-40E6-10EBE82FF983}"/>
                </a:ext>
              </a:extLst>
            </p:cNvPr>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272;p42">
              <a:extLst>
                <a:ext uri="{FF2B5EF4-FFF2-40B4-BE49-F238E27FC236}">
                  <a16:creationId xmlns:a16="http://schemas.microsoft.com/office/drawing/2014/main" id="{0281085E-094B-D37E-7CB3-856827106798}"/>
                </a:ext>
              </a:extLst>
            </p:cNvPr>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273;p42">
              <a:extLst>
                <a:ext uri="{FF2B5EF4-FFF2-40B4-BE49-F238E27FC236}">
                  <a16:creationId xmlns:a16="http://schemas.microsoft.com/office/drawing/2014/main" id="{97100AED-5999-4956-5268-BED017F8F5DE}"/>
                </a:ext>
              </a:extLst>
            </p:cNvPr>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274;p42">
              <a:extLst>
                <a:ext uri="{FF2B5EF4-FFF2-40B4-BE49-F238E27FC236}">
                  <a16:creationId xmlns:a16="http://schemas.microsoft.com/office/drawing/2014/main" id="{5BEEBB1E-EEF9-D148-ECDD-3230305A6F69}"/>
                </a:ext>
              </a:extLst>
            </p:cNvPr>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275;p42">
              <a:extLst>
                <a:ext uri="{FF2B5EF4-FFF2-40B4-BE49-F238E27FC236}">
                  <a16:creationId xmlns:a16="http://schemas.microsoft.com/office/drawing/2014/main" id="{C7A144A7-3813-B9A9-98CA-22C4C0E0E125}"/>
                </a:ext>
              </a:extLst>
            </p:cNvPr>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276;p42">
              <a:extLst>
                <a:ext uri="{FF2B5EF4-FFF2-40B4-BE49-F238E27FC236}">
                  <a16:creationId xmlns:a16="http://schemas.microsoft.com/office/drawing/2014/main" id="{B6F1564F-4E41-8657-9B8F-01DA75F3AF92}"/>
                </a:ext>
              </a:extLst>
            </p:cNvPr>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277;p42">
              <a:extLst>
                <a:ext uri="{FF2B5EF4-FFF2-40B4-BE49-F238E27FC236}">
                  <a16:creationId xmlns:a16="http://schemas.microsoft.com/office/drawing/2014/main" id="{685DA9DF-0BF2-A3C5-3C9A-67EC1210E50B}"/>
                </a:ext>
              </a:extLst>
            </p:cNvPr>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278;p42">
              <a:extLst>
                <a:ext uri="{FF2B5EF4-FFF2-40B4-BE49-F238E27FC236}">
                  <a16:creationId xmlns:a16="http://schemas.microsoft.com/office/drawing/2014/main" id="{7874432C-3B3D-479E-782F-90F73077F7EC}"/>
                </a:ext>
              </a:extLst>
            </p:cNvPr>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279;p42">
              <a:extLst>
                <a:ext uri="{FF2B5EF4-FFF2-40B4-BE49-F238E27FC236}">
                  <a16:creationId xmlns:a16="http://schemas.microsoft.com/office/drawing/2014/main" id="{34F09F95-B4C8-D305-3AA2-63078D6EF910}"/>
                </a:ext>
              </a:extLst>
            </p:cNvPr>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280;p42">
              <a:extLst>
                <a:ext uri="{FF2B5EF4-FFF2-40B4-BE49-F238E27FC236}">
                  <a16:creationId xmlns:a16="http://schemas.microsoft.com/office/drawing/2014/main" id="{7E7D0CD8-16EB-8E81-A77A-95257523CE29}"/>
                </a:ext>
              </a:extLst>
            </p:cNvPr>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281;p42">
              <a:extLst>
                <a:ext uri="{FF2B5EF4-FFF2-40B4-BE49-F238E27FC236}">
                  <a16:creationId xmlns:a16="http://schemas.microsoft.com/office/drawing/2014/main" id="{63A56C7D-7E6B-E29C-E018-E8D295073103}"/>
                </a:ext>
              </a:extLst>
            </p:cNvPr>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282;p42">
              <a:extLst>
                <a:ext uri="{FF2B5EF4-FFF2-40B4-BE49-F238E27FC236}">
                  <a16:creationId xmlns:a16="http://schemas.microsoft.com/office/drawing/2014/main" id="{320944FB-6EE5-4621-BC8A-4C4C3BF55E21}"/>
                </a:ext>
              </a:extLst>
            </p:cNvPr>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283;p42">
              <a:extLst>
                <a:ext uri="{FF2B5EF4-FFF2-40B4-BE49-F238E27FC236}">
                  <a16:creationId xmlns:a16="http://schemas.microsoft.com/office/drawing/2014/main" id="{A73B5419-9145-F245-4B5E-F08973ACEE65}"/>
                </a:ext>
              </a:extLst>
            </p:cNvPr>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284;p42">
              <a:extLst>
                <a:ext uri="{FF2B5EF4-FFF2-40B4-BE49-F238E27FC236}">
                  <a16:creationId xmlns:a16="http://schemas.microsoft.com/office/drawing/2014/main" id="{2E18B046-0F93-1425-90A7-46D242FE5107}"/>
                </a:ext>
              </a:extLst>
            </p:cNvPr>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285;p42">
              <a:extLst>
                <a:ext uri="{FF2B5EF4-FFF2-40B4-BE49-F238E27FC236}">
                  <a16:creationId xmlns:a16="http://schemas.microsoft.com/office/drawing/2014/main" id="{FD742EAF-6A53-C6FF-8054-D469CD1D7C3E}"/>
                </a:ext>
              </a:extLst>
            </p:cNvPr>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286;p42">
              <a:extLst>
                <a:ext uri="{FF2B5EF4-FFF2-40B4-BE49-F238E27FC236}">
                  <a16:creationId xmlns:a16="http://schemas.microsoft.com/office/drawing/2014/main" id="{92050013-64C8-9BA3-767A-63EF293E94D4}"/>
                </a:ext>
              </a:extLst>
            </p:cNvPr>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287;p42">
              <a:extLst>
                <a:ext uri="{FF2B5EF4-FFF2-40B4-BE49-F238E27FC236}">
                  <a16:creationId xmlns:a16="http://schemas.microsoft.com/office/drawing/2014/main" id="{86BCFAB5-8331-FE15-DFDE-60FABABA9CFE}"/>
                </a:ext>
              </a:extLst>
            </p:cNvPr>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288;p42">
              <a:extLst>
                <a:ext uri="{FF2B5EF4-FFF2-40B4-BE49-F238E27FC236}">
                  <a16:creationId xmlns:a16="http://schemas.microsoft.com/office/drawing/2014/main" id="{D0AE544F-F880-CF1B-3BEA-99A0FD0634AF}"/>
                </a:ext>
              </a:extLst>
            </p:cNvPr>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3352" name="Google Shape;13110;p42">
            <a:extLst>
              <a:ext uri="{FF2B5EF4-FFF2-40B4-BE49-F238E27FC236}">
                <a16:creationId xmlns:a16="http://schemas.microsoft.com/office/drawing/2014/main" id="{16863942-3850-FFB0-EC35-359E4DB954EB}"/>
              </a:ext>
            </a:extLst>
          </p:cNvPr>
          <p:cNvGraphicFramePr/>
          <p:nvPr>
            <p:extLst>
              <p:ext uri="{D42A27DB-BD31-4B8C-83A1-F6EECF244321}">
                <p14:modId xmlns:p14="http://schemas.microsoft.com/office/powerpoint/2010/main" val="3062728554"/>
              </p:ext>
            </p:extLst>
          </p:nvPr>
        </p:nvGraphicFramePr>
        <p:xfrm>
          <a:off x="-199298" y="512601"/>
          <a:ext cx="5037721" cy="4148269"/>
        </p:xfrm>
        <a:graphic>
          <a:graphicData uri="http://schemas.openxmlformats.org/drawingml/2006/table">
            <a:tbl>
              <a:tblPr>
                <a:noFill/>
                <a:tableStyleId>{C4F00717-A68E-4756-9B90-F62DB42B4039}</a:tableStyleId>
              </a:tblPr>
              <a:tblGrid>
                <a:gridCol w="5037721">
                  <a:extLst>
                    <a:ext uri="{9D8B030D-6E8A-4147-A177-3AD203B41FA5}">
                      <a16:colId xmlns:a16="http://schemas.microsoft.com/office/drawing/2014/main" val="20001"/>
                    </a:ext>
                  </a:extLst>
                </a:gridCol>
              </a:tblGrid>
              <a:tr h="4148269">
                <a:tc>
                  <a:txBody>
                    <a:bodyPr/>
                    <a:lstStyle/>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شیوه‌های تدریس در این دوره، سخنرانی‌های دانشگاهی، سمینارها و احتمالاً ارزیابی‌های ساختارمندتری را نسبت به دوره قاجار اتخاذ کرد. حرکت به سوی یک دانشکده در یک دانشگاه مدرن، مستلزم پذیرش شیوه‌های آموزشی استانداردتر بود.</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endParaRPr lang="ar-SA"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حضور مستمر علمای سنتی اسلامی در کنار اساتیدی که احتمالاً در غرب تحصیل کرده بودند، ممکن است ترکیبی از سبک‌های تدریس را ایجاد کرده باشد.</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 </a:t>
                      </a:r>
                      <a:endParaRPr lang="en-US"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به نظر می‌رسد شیوه‌های تدریس به سوی یک رویکرد رسمی‌تر و دانشگاهی‌تر تکامل یافته و احتمالاً تکنیک‌های آموزشی مدرن را در عین حفظ ریشه‌های سنت‌های علمی اسلامی در خود جای داده است.</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sp>
        <p:nvSpPr>
          <p:cNvPr id="13353" name="Google Shape;13109;p42">
            <a:extLst>
              <a:ext uri="{FF2B5EF4-FFF2-40B4-BE49-F238E27FC236}">
                <a16:creationId xmlns:a16="http://schemas.microsoft.com/office/drawing/2014/main" id="{7FBD17E5-75AE-1678-4675-405AA28ABA45}"/>
              </a:ext>
            </a:extLst>
          </p:cNvPr>
          <p:cNvSpPr txBox="1">
            <a:spLocks/>
          </p:cNvSpPr>
          <p:nvPr/>
        </p:nvSpPr>
        <p:spPr>
          <a:xfrm>
            <a:off x="5319479" y="0"/>
            <a:ext cx="2974726"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r>
              <a:rPr lang="fa-IR" dirty="0">
                <a:cs typeface="B Yagut" panose="00000400000000000000" pitchFamily="2" charset="-78"/>
              </a:rPr>
              <a:t>سپهسالار</a:t>
            </a:r>
          </a:p>
        </p:txBody>
      </p:sp>
    </p:spTree>
    <p:extLst>
      <p:ext uri="{BB962C8B-B14F-4D97-AF65-F5344CB8AC3E}">
        <p14:creationId xmlns:p14="http://schemas.microsoft.com/office/powerpoint/2010/main" val="2784379498"/>
      </p:ext>
    </p:extLst>
  </p:cSld>
  <p:clrMapOvr>
    <a:masterClrMapping/>
  </p:clrMapOvr>
  <p:transition spd="med">
    <p:pull/>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676">
          <a:extLst>
            <a:ext uri="{FF2B5EF4-FFF2-40B4-BE49-F238E27FC236}">
              <a16:creationId xmlns:a16="http://schemas.microsoft.com/office/drawing/2014/main" id="{CCF6B1F5-ECD4-B2FE-7413-A178198209A7}"/>
            </a:ext>
          </a:extLst>
        </p:cNvPr>
        <p:cNvGrpSpPr/>
        <p:nvPr/>
      </p:nvGrpSpPr>
      <p:grpSpPr>
        <a:xfrm>
          <a:off x="0" y="0"/>
          <a:ext cx="0" cy="0"/>
          <a:chOff x="0" y="0"/>
          <a:chExt cx="0" cy="0"/>
        </a:xfrm>
      </p:grpSpPr>
      <p:sp>
        <p:nvSpPr>
          <p:cNvPr id="8678" name="Google Shape;8678;p33">
            <a:extLst>
              <a:ext uri="{FF2B5EF4-FFF2-40B4-BE49-F238E27FC236}">
                <a16:creationId xmlns:a16="http://schemas.microsoft.com/office/drawing/2014/main" id="{D9C36130-1BBB-40E1-EB9A-6CABFA33E6A3}"/>
              </a:ext>
            </a:extLst>
          </p:cNvPr>
          <p:cNvSpPr txBox="1">
            <a:spLocks noGrp="1"/>
          </p:cNvSpPr>
          <p:nvPr>
            <p:ph type="subTitle" idx="1"/>
          </p:nvPr>
        </p:nvSpPr>
        <p:spPr>
          <a:xfrm>
            <a:off x="793171" y="1384589"/>
            <a:ext cx="7557655" cy="1847850"/>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800" dirty="0">
                <a:latin typeface="Vazir" panose="020B0603030804020204" pitchFamily="34" charset="-78"/>
                <a:cs typeface="B Yas" panose="00000400000000000000" pitchFamily="2" charset="-78"/>
              </a:rPr>
              <a:t>با تبدیل شدن مدرسه سپهسالار به دانشکده علوم معقول و منقول دانشگاه تهران، این مؤسسه با نظام آموزشی مدرن ادغام شد. این امر به گسترش برنامه درسی و همسویی آن با استانداردهای دانشگاهی کمک کرد. اگرچه تمرکز همچنان بر مطالعات اسلامی بود، اما رویکرد آموزشی رسمی‌تر و با ساختارهای دانشگاهی مدرن ادغام شد. این تحول، مدرسه سپهسالار را از یک مسجد-مدرسه سنتی به یک دانشکده دانشگاهی مدرن تبدیل کرد و در حفظ و تداوم آموزش علوم اسلامی در چارچوب آموزش عالی کشور نقش مهمی ایفا نمود.</a:t>
            </a:r>
          </a:p>
        </p:txBody>
      </p:sp>
      <p:grpSp>
        <p:nvGrpSpPr>
          <p:cNvPr id="8679" name="Google Shape;8679;p33">
            <a:extLst>
              <a:ext uri="{FF2B5EF4-FFF2-40B4-BE49-F238E27FC236}">
                <a16:creationId xmlns:a16="http://schemas.microsoft.com/office/drawing/2014/main" id="{A67E0407-7C12-4450-32F4-33B2AE5FCEB8}"/>
              </a:ext>
            </a:extLst>
          </p:cNvPr>
          <p:cNvGrpSpPr/>
          <p:nvPr/>
        </p:nvGrpSpPr>
        <p:grpSpPr>
          <a:xfrm>
            <a:off x="96212" y="206270"/>
            <a:ext cx="1393920" cy="920170"/>
            <a:chOff x="3463225" y="1863975"/>
            <a:chExt cx="1899850" cy="1254150"/>
          </a:xfrm>
        </p:grpSpPr>
        <p:sp>
          <p:nvSpPr>
            <p:cNvPr id="8680" name="Google Shape;8680;p33">
              <a:extLst>
                <a:ext uri="{FF2B5EF4-FFF2-40B4-BE49-F238E27FC236}">
                  <a16:creationId xmlns:a16="http://schemas.microsoft.com/office/drawing/2014/main" id="{B223608E-D810-9C43-747C-8F6FDAC8323F}"/>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1" name="Google Shape;8681;p33">
              <a:extLst>
                <a:ext uri="{FF2B5EF4-FFF2-40B4-BE49-F238E27FC236}">
                  <a16:creationId xmlns:a16="http://schemas.microsoft.com/office/drawing/2014/main" id="{8FD03F37-38FE-D223-8AB9-A050EE537D91}"/>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2" name="Google Shape;8682;p33">
            <a:extLst>
              <a:ext uri="{FF2B5EF4-FFF2-40B4-BE49-F238E27FC236}">
                <a16:creationId xmlns:a16="http://schemas.microsoft.com/office/drawing/2014/main" id="{90081615-EAF4-F635-7AF4-B2980AEEEC54}"/>
              </a:ext>
            </a:extLst>
          </p:cNvPr>
          <p:cNvGrpSpPr/>
          <p:nvPr/>
        </p:nvGrpSpPr>
        <p:grpSpPr>
          <a:xfrm rot="10800000">
            <a:off x="7653867" y="4017060"/>
            <a:ext cx="1393920" cy="920170"/>
            <a:chOff x="3463225" y="1863975"/>
            <a:chExt cx="1899850" cy="1254150"/>
          </a:xfrm>
        </p:grpSpPr>
        <p:sp>
          <p:nvSpPr>
            <p:cNvPr id="8683" name="Google Shape;8683;p33">
              <a:extLst>
                <a:ext uri="{FF2B5EF4-FFF2-40B4-BE49-F238E27FC236}">
                  <a16:creationId xmlns:a16="http://schemas.microsoft.com/office/drawing/2014/main" id="{E9DDD2FA-73D2-6A4B-EE68-57EF5C571D38}"/>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4" name="Google Shape;8684;p33">
              <a:extLst>
                <a:ext uri="{FF2B5EF4-FFF2-40B4-BE49-F238E27FC236}">
                  <a16:creationId xmlns:a16="http://schemas.microsoft.com/office/drawing/2014/main" id="{9757A5D2-181E-B536-1852-B57D20C37C9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5" name="Google Shape;8685;p33">
            <a:extLst>
              <a:ext uri="{FF2B5EF4-FFF2-40B4-BE49-F238E27FC236}">
                <a16:creationId xmlns:a16="http://schemas.microsoft.com/office/drawing/2014/main" id="{BC2A072F-C317-0583-BE5D-D60445DA706A}"/>
              </a:ext>
            </a:extLst>
          </p:cNvPr>
          <p:cNvGrpSpPr/>
          <p:nvPr/>
        </p:nvGrpSpPr>
        <p:grpSpPr>
          <a:xfrm>
            <a:off x="2259811" y="3705043"/>
            <a:ext cx="4624374" cy="208107"/>
            <a:chOff x="3445893" y="4053330"/>
            <a:chExt cx="2252199" cy="93989"/>
          </a:xfrm>
        </p:grpSpPr>
        <p:sp>
          <p:nvSpPr>
            <p:cNvPr id="8686" name="Google Shape;8686;p33">
              <a:extLst>
                <a:ext uri="{FF2B5EF4-FFF2-40B4-BE49-F238E27FC236}">
                  <a16:creationId xmlns:a16="http://schemas.microsoft.com/office/drawing/2014/main" id="{48A5C558-50AB-6D21-6B1C-D7BDB20BB3BA}"/>
                </a:ext>
              </a:extLst>
            </p:cNvPr>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7" name="Google Shape;8687;p33">
              <a:extLst>
                <a:ext uri="{FF2B5EF4-FFF2-40B4-BE49-F238E27FC236}">
                  <a16:creationId xmlns:a16="http://schemas.microsoft.com/office/drawing/2014/main" id="{5B65B51F-E47C-12AB-4CB2-044A28719E28}"/>
                </a:ext>
              </a:extLst>
            </p:cNvPr>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spTree>
    <p:extLst>
      <p:ext uri="{BB962C8B-B14F-4D97-AF65-F5344CB8AC3E}">
        <p14:creationId xmlns:p14="http://schemas.microsoft.com/office/powerpoint/2010/main" val="1439057724"/>
      </p:ext>
    </p:extLst>
  </p:cSld>
  <p:clrMapOvr>
    <a:masterClrMapping/>
  </p:clrMapOvr>
  <p:transition spd="med">
    <p:pull/>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284">
          <a:extLst>
            <a:ext uri="{FF2B5EF4-FFF2-40B4-BE49-F238E27FC236}">
              <a16:creationId xmlns:a16="http://schemas.microsoft.com/office/drawing/2014/main" id="{A3720B8B-22AA-4F18-D9AD-DC777995F7DA}"/>
            </a:ext>
          </a:extLst>
        </p:cNvPr>
        <p:cNvGrpSpPr/>
        <p:nvPr/>
      </p:nvGrpSpPr>
      <p:grpSpPr>
        <a:xfrm>
          <a:off x="0" y="0"/>
          <a:ext cx="0" cy="0"/>
          <a:chOff x="0" y="0"/>
          <a:chExt cx="0" cy="0"/>
        </a:xfrm>
      </p:grpSpPr>
      <p:sp>
        <p:nvSpPr>
          <p:cNvPr id="14285" name="Google Shape;14285;p49">
            <a:extLst>
              <a:ext uri="{FF2B5EF4-FFF2-40B4-BE49-F238E27FC236}">
                <a16:creationId xmlns:a16="http://schemas.microsoft.com/office/drawing/2014/main" id="{E60A107F-3904-1A14-9655-6584DFE38BFE}"/>
              </a:ext>
            </a:extLst>
          </p:cNvPr>
          <p:cNvSpPr/>
          <p:nvPr/>
        </p:nvSpPr>
        <p:spPr>
          <a:xfrm>
            <a:off x="3420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49">
            <a:extLst>
              <a:ext uri="{FF2B5EF4-FFF2-40B4-BE49-F238E27FC236}">
                <a16:creationId xmlns:a16="http://schemas.microsoft.com/office/drawing/2014/main" id="{9F8AA175-09AB-A4BA-03F0-7336403A51A5}"/>
              </a:ext>
            </a:extLst>
          </p:cNvPr>
          <p:cNvGrpSpPr/>
          <p:nvPr/>
        </p:nvGrpSpPr>
        <p:grpSpPr>
          <a:xfrm>
            <a:off x="137167" y="895272"/>
            <a:ext cx="3283681" cy="3199291"/>
            <a:chOff x="2581550" y="1973000"/>
            <a:chExt cx="926050" cy="902200"/>
          </a:xfrm>
        </p:grpSpPr>
        <p:sp>
          <p:nvSpPr>
            <p:cNvPr id="14287" name="Google Shape;14287;p49">
              <a:extLst>
                <a:ext uri="{FF2B5EF4-FFF2-40B4-BE49-F238E27FC236}">
                  <a16:creationId xmlns:a16="http://schemas.microsoft.com/office/drawing/2014/main" id="{29354232-D6A7-86D5-AE30-23CF2E52601C}"/>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49">
              <a:extLst>
                <a:ext uri="{FF2B5EF4-FFF2-40B4-BE49-F238E27FC236}">
                  <a16:creationId xmlns:a16="http://schemas.microsoft.com/office/drawing/2014/main" id="{0E36CDBC-CAD3-5025-BD14-BDAB045E85DD}"/>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90" name="Google Shape;14290;p49">
            <a:extLst>
              <a:ext uri="{FF2B5EF4-FFF2-40B4-BE49-F238E27FC236}">
                <a16:creationId xmlns:a16="http://schemas.microsoft.com/office/drawing/2014/main" id="{E4BEEFB9-F0C6-688B-7514-64367A18E2ED}"/>
              </a:ext>
            </a:extLst>
          </p:cNvPr>
          <p:cNvSpPr txBox="1">
            <a:spLocks noGrp="1"/>
          </p:cNvSpPr>
          <p:nvPr>
            <p:ph type="subTitle" idx="1"/>
          </p:nvPr>
        </p:nvSpPr>
        <p:spPr>
          <a:xfrm>
            <a:off x="4547695" y="77782"/>
            <a:ext cx="4356227" cy="4834270"/>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600" dirty="0">
                <a:latin typeface="Vazir" panose="020B0603030804020204" pitchFamily="34" charset="-78"/>
                <a:cs typeface="B Yas" panose="00000400000000000000" pitchFamily="2" charset="-78"/>
              </a:rPr>
              <a:t>پس از انقلاب اسلامی در سال 1357 هجری شمسی (1979 میلادی)، مدرسه سپهسالار به افتخار آیت‌الله مرتضی مطهری به دانشگاه شهید مطهری (مدرسه عالی شهید مطهری) تغییر نام یافت.</a:t>
            </a:r>
          </a:p>
          <a:p>
            <a:pPr marL="0" indent="0" algn="just" rtl="1">
              <a:lnSpc>
                <a:spcPct val="150000"/>
              </a:lnSpc>
              <a:buNone/>
            </a:pPr>
            <a:endParaRPr lang="fa-IR" sz="1600" dirty="0">
              <a:latin typeface="Vazir" panose="020B0603030804020204" pitchFamily="34" charset="-78"/>
              <a:cs typeface="B Yas" panose="00000400000000000000" pitchFamily="2" charset="-78"/>
            </a:endParaRPr>
          </a:p>
          <a:p>
            <a:pPr marL="0" indent="0" algn="just" rtl="1">
              <a:lnSpc>
                <a:spcPct val="150000"/>
              </a:lnSpc>
              <a:buNone/>
            </a:pPr>
            <a:r>
              <a:rPr lang="fa-IR" sz="1600" dirty="0">
                <a:latin typeface="Vazir" panose="020B0603030804020204" pitchFamily="34" charset="-78"/>
                <a:cs typeface="B Yas" panose="00000400000000000000" pitchFamily="2" charset="-78"/>
              </a:rPr>
              <a:t>هدف این دانشگاه، ادغام آموزش سنتی اسلامی با رشته‌های دانشگاهی مدرن بود. تأسیس واحدهایی در شهرهای دیگر مانند مشهد، یزد و زاهدان نیز در این دوره صورت گرفت. تأکید بر تربیت (توسعه معنوی، اخلاقی و فکری) در چارچوب اسلامی از دیگر اهداف این دانشگاه بود. </a:t>
            </a:r>
          </a:p>
          <a:p>
            <a:pPr marL="0" indent="0" algn="just" rtl="1">
              <a:lnSpc>
                <a:spcPct val="150000"/>
              </a:lnSpc>
              <a:buNone/>
            </a:pPr>
            <a:endParaRPr lang="fa-IR" sz="1600" dirty="0">
              <a:latin typeface="Vazir" panose="020B0603030804020204" pitchFamily="34" charset="-78"/>
              <a:cs typeface="B Yas" panose="00000400000000000000" pitchFamily="2" charset="-78"/>
            </a:endParaRPr>
          </a:p>
          <a:p>
            <a:pPr marL="0" indent="0" algn="just" rtl="1">
              <a:lnSpc>
                <a:spcPct val="150000"/>
              </a:lnSpc>
              <a:buNone/>
            </a:pPr>
            <a:r>
              <a:rPr lang="fa-IR" sz="1600" dirty="0">
                <a:latin typeface="Vazir" panose="020B0603030804020204" pitchFamily="34" charset="-78"/>
                <a:cs typeface="B Yas" panose="00000400000000000000" pitchFamily="2" charset="-78"/>
              </a:rPr>
              <a:t>به نظر می‌رسد دوره پس از انقلاب شاهد تأکید مجدد بر هویت اسلامی این مؤسسه و تلاش آگاهانه برای ترکیب آموزش دینی سنتی با آموزش دانشگاهی مدرن، مطابق با اولویت‌های ایدئولوژیک دولت جدید، بوده است.</a:t>
            </a:r>
          </a:p>
        </p:txBody>
      </p:sp>
      <p:sp>
        <p:nvSpPr>
          <p:cNvPr id="14292" name="Google Shape;14292;p49">
            <a:extLst>
              <a:ext uri="{FF2B5EF4-FFF2-40B4-BE49-F238E27FC236}">
                <a16:creationId xmlns:a16="http://schemas.microsoft.com/office/drawing/2014/main" id="{D424C623-1685-94B3-F76D-47DD1F20918D}"/>
              </a:ext>
            </a:extLst>
          </p:cNvPr>
          <p:cNvSpPr/>
          <p:nvPr/>
        </p:nvSpPr>
        <p:spPr>
          <a:xfrm>
            <a:off x="4431400" y="170121"/>
            <a:ext cx="4575433" cy="483427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98" name="Picture 2" descr="تاریخچه پرچم ایران | از هخامنشیان تا امروز | لحظه آخر">
            <a:extLst>
              <a:ext uri="{FF2B5EF4-FFF2-40B4-BE49-F238E27FC236}">
                <a16:creationId xmlns:a16="http://schemas.microsoft.com/office/drawing/2014/main" id="{98AC09BA-353B-57A7-B2F9-3AD1AD3483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0078" y="1032626"/>
            <a:ext cx="3021142" cy="2939300"/>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9280342"/>
      </p:ext>
    </p:extLst>
  </p:cSld>
  <p:clrMapOvr>
    <a:masterClrMapping/>
  </p:clrMapOvr>
  <p:transition spd="med">
    <p:pull/>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3108">
          <a:extLst>
            <a:ext uri="{FF2B5EF4-FFF2-40B4-BE49-F238E27FC236}">
              <a16:creationId xmlns:a16="http://schemas.microsoft.com/office/drawing/2014/main" id="{30695A97-6045-3764-912B-5C774055B828}"/>
            </a:ext>
          </a:extLst>
        </p:cNvPr>
        <p:cNvGrpSpPr/>
        <p:nvPr/>
      </p:nvGrpSpPr>
      <p:grpSpPr>
        <a:xfrm>
          <a:off x="0" y="0"/>
          <a:ext cx="0" cy="0"/>
          <a:chOff x="0" y="0"/>
          <a:chExt cx="0" cy="0"/>
        </a:xfrm>
      </p:grpSpPr>
      <p:graphicFrame>
        <p:nvGraphicFramePr>
          <p:cNvPr id="13110" name="Google Shape;13110;p42">
            <a:extLst>
              <a:ext uri="{FF2B5EF4-FFF2-40B4-BE49-F238E27FC236}">
                <a16:creationId xmlns:a16="http://schemas.microsoft.com/office/drawing/2014/main" id="{8839D32D-34AC-D7E9-2687-86EA22D3A994}"/>
              </a:ext>
            </a:extLst>
          </p:cNvPr>
          <p:cNvGraphicFramePr/>
          <p:nvPr>
            <p:extLst>
              <p:ext uri="{D42A27DB-BD31-4B8C-83A1-F6EECF244321}">
                <p14:modId xmlns:p14="http://schemas.microsoft.com/office/powerpoint/2010/main" val="2183699654"/>
              </p:ext>
            </p:extLst>
          </p:nvPr>
        </p:nvGraphicFramePr>
        <p:xfrm>
          <a:off x="332508" y="1064535"/>
          <a:ext cx="8432086" cy="3535173"/>
        </p:xfrm>
        <a:graphic>
          <a:graphicData uri="http://schemas.openxmlformats.org/drawingml/2006/table">
            <a:tbl>
              <a:tblPr>
                <a:noFill/>
                <a:tableStyleId>{C4F00717-A68E-4756-9B90-F62DB42B4039}</a:tableStyleId>
              </a:tblPr>
              <a:tblGrid>
                <a:gridCol w="8432086">
                  <a:extLst>
                    <a:ext uri="{9D8B030D-6E8A-4147-A177-3AD203B41FA5}">
                      <a16:colId xmlns:a16="http://schemas.microsoft.com/office/drawing/2014/main" val="20001"/>
                    </a:ext>
                  </a:extLst>
                </a:gridCol>
              </a:tblGrid>
              <a:tr h="3535173">
                <a:tc>
                  <a:txBody>
                    <a:bodyPr/>
                    <a:lstStyle/>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در حال حاضر، دانشگاه شهید مطهری برنامه‌های تحصیلی در مقاطع کارشناسی، کارشناسی ارشد و دکتری در رشته‌هایی مانند فقه و حقوق، فلسفه و الهیات و روانشناسی ارائه می‌دهد.</a:t>
                      </a:r>
                      <a:endParaRPr lang="fa-IR"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endParaRPr lang="ar-SA"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این دانشگاه همچنان بر علوم اسلامی، از جمله فقه، اصول، کلام و فلسفه اسلامی، تمرکز قوی دارد. همچنین رشته‌های علوم انسانی و اجتماعی مانند حقوق، فلسفه، الهیات و روانشناسی نیز در این دانشگاه تدریس می‌شوند. این دانشگاه دارای یک بخش آموزش متوسطه با تمرکز بر علوم و معارف اسلامی نیز می‌باشد. برنامه‌های آموزش آنلاین (غیرحضوری) از طریق پلتفرم‌هایی مانند ویانا و وستا نیز ارائه می‌شوند. برنامه درسی به گونه‌ای طراحی شده است که فارغ‌التحصیلان آگاه و متعهد در زمینه‌های اسلامی تربیت کند.</a:t>
                      </a:r>
                    </a:p>
                    <a:p>
                      <a:pPr marL="457200" marR="552450" lvl="1" indent="0" algn="just" rtl="1" fontAlgn="base">
                        <a:lnSpc>
                          <a:spcPct val="114000"/>
                        </a:lnSpc>
                        <a:buClr>
                          <a:srgbClr val="000000"/>
                        </a:buClr>
                        <a:buSzPts val="1100"/>
                        <a:buFont typeface="Arial" panose="020B0604020202020204" pitchFamily="34" charset="0"/>
                        <a:buNone/>
                      </a:pPr>
                      <a:endParaRPr lang="fa-IR" sz="1600" u="none" strike="noStrike" dirty="0">
                        <a:solidFill>
                          <a:srgbClr val="1B1C1D"/>
                        </a:solidFill>
                        <a:effectLst/>
                        <a:latin typeface="Arial" panose="020B0604020202020204" pitchFamily="34" charset="0"/>
                        <a:ea typeface="Google Sans Text"/>
                        <a:cs typeface="B Yas" panose="00000400000000000000" pitchFamily="2" charset="-78"/>
                      </a:endParaRPr>
                    </a:p>
                    <a:p>
                      <a:pPr marL="457200" marR="552450" lvl="1" indent="0" algn="just" rtl="1" fontAlgn="base">
                        <a:lnSpc>
                          <a:spcPct val="114000"/>
                        </a:lnSpc>
                        <a:buClr>
                          <a:srgbClr val="000000"/>
                        </a:buClr>
                        <a:buSzPts val="1100"/>
                        <a:buFont typeface="Arial" panose="020B0604020202020204" pitchFamily="34" charset="0"/>
                        <a:buNone/>
                      </a:pPr>
                      <a:r>
                        <a:rPr lang="ar-SA" sz="1600" u="none" strike="noStrike" dirty="0">
                          <a:solidFill>
                            <a:srgbClr val="1B1C1D"/>
                          </a:solidFill>
                          <a:effectLst/>
                          <a:latin typeface="Arial" panose="020B0604020202020204" pitchFamily="34" charset="0"/>
                          <a:ea typeface="Google Sans Text"/>
                          <a:cs typeface="B Yas" panose="00000400000000000000" pitchFamily="2" charset="-78"/>
                        </a:rPr>
                        <a:t>دانشگاه شهید مطهری ماهیتی دوگانه دارد و هم به عنوان یک حوزه علمیه سنتی اسلامی و هم به عنوان یک دانشگاه مدرن عمل می‌کند و ترکیبی از رشته‌های آکادمیک دینی و غیردینی را در چارچوب اسلامی ارائه می‌دهد.</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bl>
          </a:graphicData>
        </a:graphic>
      </p:graphicFrame>
      <p:grpSp>
        <p:nvGrpSpPr>
          <p:cNvPr id="13111" name="Google Shape;13111;p42">
            <a:extLst>
              <a:ext uri="{FF2B5EF4-FFF2-40B4-BE49-F238E27FC236}">
                <a16:creationId xmlns:a16="http://schemas.microsoft.com/office/drawing/2014/main" id="{1AB5945E-7E85-FE80-DFEE-8EF50718EED1}"/>
              </a:ext>
            </a:extLst>
          </p:cNvPr>
          <p:cNvGrpSpPr/>
          <p:nvPr/>
        </p:nvGrpSpPr>
        <p:grpSpPr>
          <a:xfrm>
            <a:off x="214745" y="512618"/>
            <a:ext cx="8693728" cy="4516581"/>
            <a:chOff x="3013175" y="4489825"/>
            <a:chExt cx="1829000" cy="982850"/>
          </a:xfrm>
        </p:grpSpPr>
        <p:sp>
          <p:nvSpPr>
            <p:cNvPr id="13112" name="Google Shape;13112;p42">
              <a:extLst>
                <a:ext uri="{FF2B5EF4-FFF2-40B4-BE49-F238E27FC236}">
                  <a16:creationId xmlns:a16="http://schemas.microsoft.com/office/drawing/2014/main" id="{07B6E6DD-836D-7410-497B-E5E5E662F946}"/>
                </a:ext>
              </a:extLst>
            </p:cNvPr>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2">
              <a:extLst>
                <a:ext uri="{FF2B5EF4-FFF2-40B4-BE49-F238E27FC236}">
                  <a16:creationId xmlns:a16="http://schemas.microsoft.com/office/drawing/2014/main" id="{9F684C60-417F-AC76-8CE9-4C9C5D2E3589}"/>
                </a:ext>
              </a:extLst>
            </p:cNvPr>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2">
              <a:extLst>
                <a:ext uri="{FF2B5EF4-FFF2-40B4-BE49-F238E27FC236}">
                  <a16:creationId xmlns:a16="http://schemas.microsoft.com/office/drawing/2014/main" id="{BD228977-3752-A2B6-48AB-59D7CA8BA4C9}"/>
                </a:ext>
              </a:extLst>
            </p:cNvPr>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2">
              <a:extLst>
                <a:ext uri="{FF2B5EF4-FFF2-40B4-BE49-F238E27FC236}">
                  <a16:creationId xmlns:a16="http://schemas.microsoft.com/office/drawing/2014/main" id="{B3CF93CC-E21C-E217-DFA0-7769207D6095}"/>
                </a:ext>
              </a:extLst>
            </p:cNvPr>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2">
              <a:extLst>
                <a:ext uri="{FF2B5EF4-FFF2-40B4-BE49-F238E27FC236}">
                  <a16:creationId xmlns:a16="http://schemas.microsoft.com/office/drawing/2014/main" id="{D5F43BE3-621F-184F-918A-BAF8C695BD46}"/>
                </a:ext>
              </a:extLst>
            </p:cNvPr>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2">
              <a:extLst>
                <a:ext uri="{FF2B5EF4-FFF2-40B4-BE49-F238E27FC236}">
                  <a16:creationId xmlns:a16="http://schemas.microsoft.com/office/drawing/2014/main" id="{92934953-E01C-8B50-949D-33D208F610AE}"/>
                </a:ext>
              </a:extLst>
            </p:cNvPr>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2">
              <a:extLst>
                <a:ext uri="{FF2B5EF4-FFF2-40B4-BE49-F238E27FC236}">
                  <a16:creationId xmlns:a16="http://schemas.microsoft.com/office/drawing/2014/main" id="{118436C4-2D3C-E86D-0B77-C35F36C3EB02}"/>
                </a:ext>
              </a:extLst>
            </p:cNvPr>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2">
              <a:extLst>
                <a:ext uri="{FF2B5EF4-FFF2-40B4-BE49-F238E27FC236}">
                  <a16:creationId xmlns:a16="http://schemas.microsoft.com/office/drawing/2014/main" id="{661DF9D8-4BB2-E50D-5292-B278F618AF88}"/>
                </a:ext>
              </a:extLst>
            </p:cNvPr>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2">
              <a:extLst>
                <a:ext uri="{FF2B5EF4-FFF2-40B4-BE49-F238E27FC236}">
                  <a16:creationId xmlns:a16="http://schemas.microsoft.com/office/drawing/2014/main" id="{4BCC0CF1-EEF7-5CC6-83E4-C5F4E1616B0D}"/>
                </a:ext>
              </a:extLst>
            </p:cNvPr>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2">
              <a:extLst>
                <a:ext uri="{FF2B5EF4-FFF2-40B4-BE49-F238E27FC236}">
                  <a16:creationId xmlns:a16="http://schemas.microsoft.com/office/drawing/2014/main" id="{0946D498-B7B3-FB07-AD9C-855AB3530FD5}"/>
                </a:ext>
              </a:extLst>
            </p:cNvPr>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2">
              <a:extLst>
                <a:ext uri="{FF2B5EF4-FFF2-40B4-BE49-F238E27FC236}">
                  <a16:creationId xmlns:a16="http://schemas.microsoft.com/office/drawing/2014/main" id="{484A078E-79E8-FA29-92C0-F78ACC307BB3}"/>
                </a:ext>
              </a:extLst>
            </p:cNvPr>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2">
              <a:extLst>
                <a:ext uri="{FF2B5EF4-FFF2-40B4-BE49-F238E27FC236}">
                  <a16:creationId xmlns:a16="http://schemas.microsoft.com/office/drawing/2014/main" id="{C5BAC6CC-8B2B-DAD1-49DC-C27DA360900E}"/>
                </a:ext>
              </a:extLst>
            </p:cNvPr>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2">
              <a:extLst>
                <a:ext uri="{FF2B5EF4-FFF2-40B4-BE49-F238E27FC236}">
                  <a16:creationId xmlns:a16="http://schemas.microsoft.com/office/drawing/2014/main" id="{28F71A38-D463-F3B4-C7AD-7196137488D2}"/>
                </a:ext>
              </a:extLst>
            </p:cNvPr>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2">
              <a:extLst>
                <a:ext uri="{FF2B5EF4-FFF2-40B4-BE49-F238E27FC236}">
                  <a16:creationId xmlns:a16="http://schemas.microsoft.com/office/drawing/2014/main" id="{7DED2B2E-5FE1-6197-2A1E-685400513343}"/>
                </a:ext>
              </a:extLst>
            </p:cNvPr>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2">
              <a:extLst>
                <a:ext uri="{FF2B5EF4-FFF2-40B4-BE49-F238E27FC236}">
                  <a16:creationId xmlns:a16="http://schemas.microsoft.com/office/drawing/2014/main" id="{E164CC48-DDB8-CF03-E7DF-4FF70F0D01D1}"/>
                </a:ext>
              </a:extLst>
            </p:cNvPr>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2">
              <a:extLst>
                <a:ext uri="{FF2B5EF4-FFF2-40B4-BE49-F238E27FC236}">
                  <a16:creationId xmlns:a16="http://schemas.microsoft.com/office/drawing/2014/main" id="{D8B1C68E-D332-6E36-3F3A-6A71556F8409}"/>
                </a:ext>
              </a:extLst>
            </p:cNvPr>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2">
              <a:extLst>
                <a:ext uri="{FF2B5EF4-FFF2-40B4-BE49-F238E27FC236}">
                  <a16:creationId xmlns:a16="http://schemas.microsoft.com/office/drawing/2014/main" id="{6D01C508-97E9-2F8D-B0E0-2F0CD74FD433}"/>
                </a:ext>
              </a:extLst>
            </p:cNvPr>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2">
              <a:extLst>
                <a:ext uri="{FF2B5EF4-FFF2-40B4-BE49-F238E27FC236}">
                  <a16:creationId xmlns:a16="http://schemas.microsoft.com/office/drawing/2014/main" id="{F0B09D97-2B49-BBD4-93E2-0B536CC15F0F}"/>
                </a:ext>
              </a:extLst>
            </p:cNvPr>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2">
              <a:extLst>
                <a:ext uri="{FF2B5EF4-FFF2-40B4-BE49-F238E27FC236}">
                  <a16:creationId xmlns:a16="http://schemas.microsoft.com/office/drawing/2014/main" id="{44CE2DCF-270A-51F4-73E9-394BA1DEF794}"/>
                </a:ext>
              </a:extLst>
            </p:cNvPr>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2">
              <a:extLst>
                <a:ext uri="{FF2B5EF4-FFF2-40B4-BE49-F238E27FC236}">
                  <a16:creationId xmlns:a16="http://schemas.microsoft.com/office/drawing/2014/main" id="{E01976C7-88FD-7D88-AFE7-3A0AA4786139}"/>
                </a:ext>
              </a:extLst>
            </p:cNvPr>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2">
              <a:extLst>
                <a:ext uri="{FF2B5EF4-FFF2-40B4-BE49-F238E27FC236}">
                  <a16:creationId xmlns:a16="http://schemas.microsoft.com/office/drawing/2014/main" id="{E17667D6-F808-A5F7-D1CE-8ACE568FFC8B}"/>
                </a:ext>
              </a:extLst>
            </p:cNvPr>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2">
              <a:extLst>
                <a:ext uri="{FF2B5EF4-FFF2-40B4-BE49-F238E27FC236}">
                  <a16:creationId xmlns:a16="http://schemas.microsoft.com/office/drawing/2014/main" id="{F97E5D1B-E234-496D-8D16-C694C18D6E21}"/>
                </a:ext>
              </a:extLst>
            </p:cNvPr>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2">
              <a:extLst>
                <a:ext uri="{FF2B5EF4-FFF2-40B4-BE49-F238E27FC236}">
                  <a16:creationId xmlns:a16="http://schemas.microsoft.com/office/drawing/2014/main" id="{0D3E4752-5900-0932-F05F-490C2D64E1FE}"/>
                </a:ext>
              </a:extLst>
            </p:cNvPr>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2">
              <a:extLst>
                <a:ext uri="{FF2B5EF4-FFF2-40B4-BE49-F238E27FC236}">
                  <a16:creationId xmlns:a16="http://schemas.microsoft.com/office/drawing/2014/main" id="{CDD25CE6-99A3-4F67-76CE-87251C2065CB}"/>
                </a:ext>
              </a:extLst>
            </p:cNvPr>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2">
              <a:extLst>
                <a:ext uri="{FF2B5EF4-FFF2-40B4-BE49-F238E27FC236}">
                  <a16:creationId xmlns:a16="http://schemas.microsoft.com/office/drawing/2014/main" id="{E9F73DC0-452B-41D9-84F1-69468F3566BE}"/>
                </a:ext>
              </a:extLst>
            </p:cNvPr>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2">
              <a:extLst>
                <a:ext uri="{FF2B5EF4-FFF2-40B4-BE49-F238E27FC236}">
                  <a16:creationId xmlns:a16="http://schemas.microsoft.com/office/drawing/2014/main" id="{79E043C3-23CE-126C-C9A3-4E736CE2637D}"/>
                </a:ext>
              </a:extLst>
            </p:cNvPr>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2">
              <a:extLst>
                <a:ext uri="{FF2B5EF4-FFF2-40B4-BE49-F238E27FC236}">
                  <a16:creationId xmlns:a16="http://schemas.microsoft.com/office/drawing/2014/main" id="{A73FF25A-05E6-374E-D616-41C3810F16C6}"/>
                </a:ext>
              </a:extLst>
            </p:cNvPr>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2">
              <a:extLst>
                <a:ext uri="{FF2B5EF4-FFF2-40B4-BE49-F238E27FC236}">
                  <a16:creationId xmlns:a16="http://schemas.microsoft.com/office/drawing/2014/main" id="{14E241F4-5537-4E89-7E28-0B8284298F41}"/>
                </a:ext>
              </a:extLst>
            </p:cNvPr>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2">
              <a:extLst>
                <a:ext uri="{FF2B5EF4-FFF2-40B4-BE49-F238E27FC236}">
                  <a16:creationId xmlns:a16="http://schemas.microsoft.com/office/drawing/2014/main" id="{BABD4CF7-6BC8-2AE4-6CB0-11F04AD2C033}"/>
                </a:ext>
              </a:extLst>
            </p:cNvPr>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2">
              <a:extLst>
                <a:ext uri="{FF2B5EF4-FFF2-40B4-BE49-F238E27FC236}">
                  <a16:creationId xmlns:a16="http://schemas.microsoft.com/office/drawing/2014/main" id="{B5463F7E-F15D-8B59-391D-66824CB036D6}"/>
                </a:ext>
              </a:extLst>
            </p:cNvPr>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2">
              <a:extLst>
                <a:ext uri="{FF2B5EF4-FFF2-40B4-BE49-F238E27FC236}">
                  <a16:creationId xmlns:a16="http://schemas.microsoft.com/office/drawing/2014/main" id="{58E3338C-5365-5903-4F6C-1C644C46AB01}"/>
                </a:ext>
              </a:extLst>
            </p:cNvPr>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2">
              <a:extLst>
                <a:ext uri="{FF2B5EF4-FFF2-40B4-BE49-F238E27FC236}">
                  <a16:creationId xmlns:a16="http://schemas.microsoft.com/office/drawing/2014/main" id="{DEF880B2-8CCC-8630-897C-4895B0835ACD}"/>
                </a:ext>
              </a:extLst>
            </p:cNvPr>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2">
              <a:extLst>
                <a:ext uri="{FF2B5EF4-FFF2-40B4-BE49-F238E27FC236}">
                  <a16:creationId xmlns:a16="http://schemas.microsoft.com/office/drawing/2014/main" id="{41E2761A-C25E-54E7-EFF9-DA648DC12F4B}"/>
                </a:ext>
              </a:extLst>
            </p:cNvPr>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2">
              <a:extLst>
                <a:ext uri="{FF2B5EF4-FFF2-40B4-BE49-F238E27FC236}">
                  <a16:creationId xmlns:a16="http://schemas.microsoft.com/office/drawing/2014/main" id="{9D869B92-DC94-F73D-D8BD-850E5E8AB2E0}"/>
                </a:ext>
              </a:extLst>
            </p:cNvPr>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2">
              <a:extLst>
                <a:ext uri="{FF2B5EF4-FFF2-40B4-BE49-F238E27FC236}">
                  <a16:creationId xmlns:a16="http://schemas.microsoft.com/office/drawing/2014/main" id="{522E10C3-B9EB-E845-B354-24546AEE48FA}"/>
                </a:ext>
              </a:extLst>
            </p:cNvPr>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2">
              <a:extLst>
                <a:ext uri="{FF2B5EF4-FFF2-40B4-BE49-F238E27FC236}">
                  <a16:creationId xmlns:a16="http://schemas.microsoft.com/office/drawing/2014/main" id="{B5ED0CE6-B081-75D9-C049-2083240433C4}"/>
                </a:ext>
              </a:extLst>
            </p:cNvPr>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2">
              <a:extLst>
                <a:ext uri="{FF2B5EF4-FFF2-40B4-BE49-F238E27FC236}">
                  <a16:creationId xmlns:a16="http://schemas.microsoft.com/office/drawing/2014/main" id="{8B3F1CCB-7F38-726B-02D6-C8006ACA3BD5}"/>
                </a:ext>
              </a:extLst>
            </p:cNvPr>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2">
              <a:extLst>
                <a:ext uri="{FF2B5EF4-FFF2-40B4-BE49-F238E27FC236}">
                  <a16:creationId xmlns:a16="http://schemas.microsoft.com/office/drawing/2014/main" id="{83DF0BA2-6992-A98F-BC8A-1A69C476FBC3}"/>
                </a:ext>
              </a:extLst>
            </p:cNvPr>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2">
              <a:extLst>
                <a:ext uri="{FF2B5EF4-FFF2-40B4-BE49-F238E27FC236}">
                  <a16:creationId xmlns:a16="http://schemas.microsoft.com/office/drawing/2014/main" id="{D1768F71-5593-FEC5-C8C9-6CA455797152}"/>
                </a:ext>
              </a:extLst>
            </p:cNvPr>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2">
              <a:extLst>
                <a:ext uri="{FF2B5EF4-FFF2-40B4-BE49-F238E27FC236}">
                  <a16:creationId xmlns:a16="http://schemas.microsoft.com/office/drawing/2014/main" id="{E6EF0773-37A7-257D-9095-A219C754E065}"/>
                </a:ext>
              </a:extLst>
            </p:cNvPr>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2">
              <a:extLst>
                <a:ext uri="{FF2B5EF4-FFF2-40B4-BE49-F238E27FC236}">
                  <a16:creationId xmlns:a16="http://schemas.microsoft.com/office/drawing/2014/main" id="{F5D39888-BFD5-CA7D-1188-2808A4D0A759}"/>
                </a:ext>
              </a:extLst>
            </p:cNvPr>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2">
              <a:extLst>
                <a:ext uri="{FF2B5EF4-FFF2-40B4-BE49-F238E27FC236}">
                  <a16:creationId xmlns:a16="http://schemas.microsoft.com/office/drawing/2014/main" id="{7FC2042D-A1DF-F707-8D4B-61FFB154C657}"/>
                </a:ext>
              </a:extLst>
            </p:cNvPr>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2">
              <a:extLst>
                <a:ext uri="{FF2B5EF4-FFF2-40B4-BE49-F238E27FC236}">
                  <a16:creationId xmlns:a16="http://schemas.microsoft.com/office/drawing/2014/main" id="{500B6E7E-7AEB-533D-1B03-5356CC81E5A3}"/>
                </a:ext>
              </a:extLst>
            </p:cNvPr>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2">
              <a:extLst>
                <a:ext uri="{FF2B5EF4-FFF2-40B4-BE49-F238E27FC236}">
                  <a16:creationId xmlns:a16="http://schemas.microsoft.com/office/drawing/2014/main" id="{075B03F4-A887-7373-F678-72F6BB8ADAEA}"/>
                </a:ext>
              </a:extLst>
            </p:cNvPr>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2">
              <a:extLst>
                <a:ext uri="{FF2B5EF4-FFF2-40B4-BE49-F238E27FC236}">
                  <a16:creationId xmlns:a16="http://schemas.microsoft.com/office/drawing/2014/main" id="{71EED92D-0603-A041-4C83-927043077C45}"/>
                </a:ext>
              </a:extLst>
            </p:cNvPr>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2">
              <a:extLst>
                <a:ext uri="{FF2B5EF4-FFF2-40B4-BE49-F238E27FC236}">
                  <a16:creationId xmlns:a16="http://schemas.microsoft.com/office/drawing/2014/main" id="{CFDE00A0-42A3-1F8A-46C1-33D6A8D602B5}"/>
                </a:ext>
              </a:extLst>
            </p:cNvPr>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2">
              <a:extLst>
                <a:ext uri="{FF2B5EF4-FFF2-40B4-BE49-F238E27FC236}">
                  <a16:creationId xmlns:a16="http://schemas.microsoft.com/office/drawing/2014/main" id="{F9B62E5F-D29C-2602-779F-DAD3D3941334}"/>
                </a:ext>
              </a:extLst>
            </p:cNvPr>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2">
              <a:extLst>
                <a:ext uri="{FF2B5EF4-FFF2-40B4-BE49-F238E27FC236}">
                  <a16:creationId xmlns:a16="http://schemas.microsoft.com/office/drawing/2014/main" id="{B9A510AC-192A-62AD-63CE-35979C3A04F1}"/>
                </a:ext>
              </a:extLst>
            </p:cNvPr>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2">
              <a:extLst>
                <a:ext uri="{FF2B5EF4-FFF2-40B4-BE49-F238E27FC236}">
                  <a16:creationId xmlns:a16="http://schemas.microsoft.com/office/drawing/2014/main" id="{99AB3D75-9FBF-E217-D49C-8411EEF25FDD}"/>
                </a:ext>
              </a:extLst>
            </p:cNvPr>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2">
              <a:extLst>
                <a:ext uri="{FF2B5EF4-FFF2-40B4-BE49-F238E27FC236}">
                  <a16:creationId xmlns:a16="http://schemas.microsoft.com/office/drawing/2014/main" id="{51BDC7F6-5F01-E7EB-62C7-10F9A6F90842}"/>
                </a:ext>
              </a:extLst>
            </p:cNvPr>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2">
              <a:extLst>
                <a:ext uri="{FF2B5EF4-FFF2-40B4-BE49-F238E27FC236}">
                  <a16:creationId xmlns:a16="http://schemas.microsoft.com/office/drawing/2014/main" id="{97AD40FD-20FB-2567-2E69-A463208E1566}"/>
                </a:ext>
              </a:extLst>
            </p:cNvPr>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2">
              <a:extLst>
                <a:ext uri="{FF2B5EF4-FFF2-40B4-BE49-F238E27FC236}">
                  <a16:creationId xmlns:a16="http://schemas.microsoft.com/office/drawing/2014/main" id="{6807D133-CB98-566E-AC25-254FF4149756}"/>
                </a:ext>
              </a:extLst>
            </p:cNvPr>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2">
              <a:extLst>
                <a:ext uri="{FF2B5EF4-FFF2-40B4-BE49-F238E27FC236}">
                  <a16:creationId xmlns:a16="http://schemas.microsoft.com/office/drawing/2014/main" id="{B051E144-90B0-57FA-B8D6-A7398FDD544F}"/>
                </a:ext>
              </a:extLst>
            </p:cNvPr>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2">
              <a:extLst>
                <a:ext uri="{FF2B5EF4-FFF2-40B4-BE49-F238E27FC236}">
                  <a16:creationId xmlns:a16="http://schemas.microsoft.com/office/drawing/2014/main" id="{24F98C25-9B8B-D4E4-FD8A-7F9831EDF585}"/>
                </a:ext>
              </a:extLst>
            </p:cNvPr>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2">
              <a:extLst>
                <a:ext uri="{FF2B5EF4-FFF2-40B4-BE49-F238E27FC236}">
                  <a16:creationId xmlns:a16="http://schemas.microsoft.com/office/drawing/2014/main" id="{ED14DE17-111A-A61A-F768-86A14C4ED53F}"/>
                </a:ext>
              </a:extLst>
            </p:cNvPr>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2">
              <a:extLst>
                <a:ext uri="{FF2B5EF4-FFF2-40B4-BE49-F238E27FC236}">
                  <a16:creationId xmlns:a16="http://schemas.microsoft.com/office/drawing/2014/main" id="{38B04220-1203-D901-C9AE-1326C8305D19}"/>
                </a:ext>
              </a:extLst>
            </p:cNvPr>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2">
              <a:extLst>
                <a:ext uri="{FF2B5EF4-FFF2-40B4-BE49-F238E27FC236}">
                  <a16:creationId xmlns:a16="http://schemas.microsoft.com/office/drawing/2014/main" id="{20887BEF-96CC-BC80-F99F-FBAB5BCFB153}"/>
                </a:ext>
              </a:extLst>
            </p:cNvPr>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2">
              <a:extLst>
                <a:ext uri="{FF2B5EF4-FFF2-40B4-BE49-F238E27FC236}">
                  <a16:creationId xmlns:a16="http://schemas.microsoft.com/office/drawing/2014/main" id="{332C565A-7441-9F9C-4E37-C4CE7F5E6D36}"/>
                </a:ext>
              </a:extLst>
            </p:cNvPr>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2">
              <a:extLst>
                <a:ext uri="{FF2B5EF4-FFF2-40B4-BE49-F238E27FC236}">
                  <a16:creationId xmlns:a16="http://schemas.microsoft.com/office/drawing/2014/main" id="{C480913F-D1FE-5C4E-B223-661C7AEB653C}"/>
                </a:ext>
              </a:extLst>
            </p:cNvPr>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2">
              <a:extLst>
                <a:ext uri="{FF2B5EF4-FFF2-40B4-BE49-F238E27FC236}">
                  <a16:creationId xmlns:a16="http://schemas.microsoft.com/office/drawing/2014/main" id="{AC50EFB9-D2BC-4D89-2861-319345ADFC28}"/>
                </a:ext>
              </a:extLst>
            </p:cNvPr>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2">
              <a:extLst>
                <a:ext uri="{FF2B5EF4-FFF2-40B4-BE49-F238E27FC236}">
                  <a16:creationId xmlns:a16="http://schemas.microsoft.com/office/drawing/2014/main" id="{46D0C076-7129-E66A-9F05-659CF39AF2F7}"/>
                </a:ext>
              </a:extLst>
            </p:cNvPr>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2">
              <a:extLst>
                <a:ext uri="{FF2B5EF4-FFF2-40B4-BE49-F238E27FC236}">
                  <a16:creationId xmlns:a16="http://schemas.microsoft.com/office/drawing/2014/main" id="{3C726243-3C96-8F1C-530F-B86FB8DB0917}"/>
                </a:ext>
              </a:extLst>
            </p:cNvPr>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2">
              <a:extLst>
                <a:ext uri="{FF2B5EF4-FFF2-40B4-BE49-F238E27FC236}">
                  <a16:creationId xmlns:a16="http://schemas.microsoft.com/office/drawing/2014/main" id="{E7F334E9-3B66-D852-58FD-74E50F1FD50B}"/>
                </a:ext>
              </a:extLst>
            </p:cNvPr>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2">
              <a:extLst>
                <a:ext uri="{FF2B5EF4-FFF2-40B4-BE49-F238E27FC236}">
                  <a16:creationId xmlns:a16="http://schemas.microsoft.com/office/drawing/2014/main" id="{17BB63A3-346A-C781-D368-B2D55F11C41B}"/>
                </a:ext>
              </a:extLst>
            </p:cNvPr>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2">
              <a:extLst>
                <a:ext uri="{FF2B5EF4-FFF2-40B4-BE49-F238E27FC236}">
                  <a16:creationId xmlns:a16="http://schemas.microsoft.com/office/drawing/2014/main" id="{4F754FD0-ACAD-472B-C6CD-BAEC105D832E}"/>
                </a:ext>
              </a:extLst>
            </p:cNvPr>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2">
              <a:extLst>
                <a:ext uri="{FF2B5EF4-FFF2-40B4-BE49-F238E27FC236}">
                  <a16:creationId xmlns:a16="http://schemas.microsoft.com/office/drawing/2014/main" id="{DC1C59E2-D8A0-81AA-5212-C50EF9E84E9C}"/>
                </a:ext>
              </a:extLst>
            </p:cNvPr>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2">
              <a:extLst>
                <a:ext uri="{FF2B5EF4-FFF2-40B4-BE49-F238E27FC236}">
                  <a16:creationId xmlns:a16="http://schemas.microsoft.com/office/drawing/2014/main" id="{47D1C137-1DA7-FDE2-DF9B-EE9A8082CB48}"/>
                </a:ext>
              </a:extLst>
            </p:cNvPr>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2">
              <a:extLst>
                <a:ext uri="{FF2B5EF4-FFF2-40B4-BE49-F238E27FC236}">
                  <a16:creationId xmlns:a16="http://schemas.microsoft.com/office/drawing/2014/main" id="{1719DC40-9FD5-2B19-8359-58564D9CAA48}"/>
                </a:ext>
              </a:extLst>
            </p:cNvPr>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2">
              <a:extLst>
                <a:ext uri="{FF2B5EF4-FFF2-40B4-BE49-F238E27FC236}">
                  <a16:creationId xmlns:a16="http://schemas.microsoft.com/office/drawing/2014/main" id="{657B1729-076D-5FAD-1A2D-87FFAA245743}"/>
                </a:ext>
              </a:extLst>
            </p:cNvPr>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2">
              <a:extLst>
                <a:ext uri="{FF2B5EF4-FFF2-40B4-BE49-F238E27FC236}">
                  <a16:creationId xmlns:a16="http://schemas.microsoft.com/office/drawing/2014/main" id="{356451D2-1067-B91C-D811-46527D17D3C1}"/>
                </a:ext>
              </a:extLst>
            </p:cNvPr>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2">
              <a:extLst>
                <a:ext uri="{FF2B5EF4-FFF2-40B4-BE49-F238E27FC236}">
                  <a16:creationId xmlns:a16="http://schemas.microsoft.com/office/drawing/2014/main" id="{B1972D3B-2450-3A66-F546-D150A55EAB59}"/>
                </a:ext>
              </a:extLst>
            </p:cNvPr>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2">
              <a:extLst>
                <a:ext uri="{FF2B5EF4-FFF2-40B4-BE49-F238E27FC236}">
                  <a16:creationId xmlns:a16="http://schemas.microsoft.com/office/drawing/2014/main" id="{7C1ECC99-3E01-71C6-A120-D9829E3D1A63}"/>
                </a:ext>
              </a:extLst>
            </p:cNvPr>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2">
              <a:extLst>
                <a:ext uri="{FF2B5EF4-FFF2-40B4-BE49-F238E27FC236}">
                  <a16:creationId xmlns:a16="http://schemas.microsoft.com/office/drawing/2014/main" id="{4CA09D30-2B7F-1A45-19F1-F021739EEC26}"/>
                </a:ext>
              </a:extLst>
            </p:cNvPr>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2">
              <a:extLst>
                <a:ext uri="{FF2B5EF4-FFF2-40B4-BE49-F238E27FC236}">
                  <a16:creationId xmlns:a16="http://schemas.microsoft.com/office/drawing/2014/main" id="{FD40AA32-C234-0E5E-AA91-96418219DD63}"/>
                </a:ext>
              </a:extLst>
            </p:cNvPr>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2">
              <a:extLst>
                <a:ext uri="{FF2B5EF4-FFF2-40B4-BE49-F238E27FC236}">
                  <a16:creationId xmlns:a16="http://schemas.microsoft.com/office/drawing/2014/main" id="{6DF430E2-6848-52BC-4070-1AAB70F00DC2}"/>
                </a:ext>
              </a:extLst>
            </p:cNvPr>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2">
              <a:extLst>
                <a:ext uri="{FF2B5EF4-FFF2-40B4-BE49-F238E27FC236}">
                  <a16:creationId xmlns:a16="http://schemas.microsoft.com/office/drawing/2014/main" id="{F1DA268E-D9F5-F013-6784-0A4229307219}"/>
                </a:ext>
              </a:extLst>
            </p:cNvPr>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2">
              <a:extLst>
                <a:ext uri="{FF2B5EF4-FFF2-40B4-BE49-F238E27FC236}">
                  <a16:creationId xmlns:a16="http://schemas.microsoft.com/office/drawing/2014/main" id="{02EAFE04-BDA9-2301-11EB-ACEA9BBF5FF4}"/>
                </a:ext>
              </a:extLst>
            </p:cNvPr>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2">
              <a:extLst>
                <a:ext uri="{FF2B5EF4-FFF2-40B4-BE49-F238E27FC236}">
                  <a16:creationId xmlns:a16="http://schemas.microsoft.com/office/drawing/2014/main" id="{4B394668-6029-A701-D115-29097C4F3369}"/>
                </a:ext>
              </a:extLst>
            </p:cNvPr>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2">
              <a:extLst>
                <a:ext uri="{FF2B5EF4-FFF2-40B4-BE49-F238E27FC236}">
                  <a16:creationId xmlns:a16="http://schemas.microsoft.com/office/drawing/2014/main" id="{3767C58B-AB3A-5749-D102-24C99C0E660E}"/>
                </a:ext>
              </a:extLst>
            </p:cNvPr>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2">
              <a:extLst>
                <a:ext uri="{FF2B5EF4-FFF2-40B4-BE49-F238E27FC236}">
                  <a16:creationId xmlns:a16="http://schemas.microsoft.com/office/drawing/2014/main" id="{AAF6BFDC-200C-EB4E-2DC1-7B4B6B3F0E82}"/>
                </a:ext>
              </a:extLst>
            </p:cNvPr>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2">
              <a:extLst>
                <a:ext uri="{FF2B5EF4-FFF2-40B4-BE49-F238E27FC236}">
                  <a16:creationId xmlns:a16="http://schemas.microsoft.com/office/drawing/2014/main" id="{41A68CE9-8991-6990-33CB-6858FC2C6EFA}"/>
                </a:ext>
              </a:extLst>
            </p:cNvPr>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2">
              <a:extLst>
                <a:ext uri="{FF2B5EF4-FFF2-40B4-BE49-F238E27FC236}">
                  <a16:creationId xmlns:a16="http://schemas.microsoft.com/office/drawing/2014/main" id="{2A459EA6-311A-06C5-7789-19303DD7A66C}"/>
                </a:ext>
              </a:extLst>
            </p:cNvPr>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2">
              <a:extLst>
                <a:ext uri="{FF2B5EF4-FFF2-40B4-BE49-F238E27FC236}">
                  <a16:creationId xmlns:a16="http://schemas.microsoft.com/office/drawing/2014/main" id="{3709369F-9592-BB52-A39F-CA1B8EA08488}"/>
                </a:ext>
              </a:extLst>
            </p:cNvPr>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2">
              <a:extLst>
                <a:ext uri="{FF2B5EF4-FFF2-40B4-BE49-F238E27FC236}">
                  <a16:creationId xmlns:a16="http://schemas.microsoft.com/office/drawing/2014/main" id="{12255B64-26CC-4286-2908-E3EABD253550}"/>
                </a:ext>
              </a:extLst>
            </p:cNvPr>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2">
              <a:extLst>
                <a:ext uri="{FF2B5EF4-FFF2-40B4-BE49-F238E27FC236}">
                  <a16:creationId xmlns:a16="http://schemas.microsoft.com/office/drawing/2014/main" id="{15D32582-2DA4-5CAE-2827-5ABF65C043EA}"/>
                </a:ext>
              </a:extLst>
            </p:cNvPr>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2">
              <a:extLst>
                <a:ext uri="{FF2B5EF4-FFF2-40B4-BE49-F238E27FC236}">
                  <a16:creationId xmlns:a16="http://schemas.microsoft.com/office/drawing/2014/main" id="{BBEC39E9-B3C7-4E3C-162B-DC0723021D6E}"/>
                </a:ext>
              </a:extLst>
            </p:cNvPr>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2">
              <a:extLst>
                <a:ext uri="{FF2B5EF4-FFF2-40B4-BE49-F238E27FC236}">
                  <a16:creationId xmlns:a16="http://schemas.microsoft.com/office/drawing/2014/main" id="{AB96CBE8-4714-2EA5-E515-6945851E5D2E}"/>
                </a:ext>
              </a:extLst>
            </p:cNvPr>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2">
              <a:extLst>
                <a:ext uri="{FF2B5EF4-FFF2-40B4-BE49-F238E27FC236}">
                  <a16:creationId xmlns:a16="http://schemas.microsoft.com/office/drawing/2014/main" id="{6F86DEFD-B7C3-FBA0-6A02-C93090755A44}"/>
                </a:ext>
              </a:extLst>
            </p:cNvPr>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2">
              <a:extLst>
                <a:ext uri="{FF2B5EF4-FFF2-40B4-BE49-F238E27FC236}">
                  <a16:creationId xmlns:a16="http://schemas.microsoft.com/office/drawing/2014/main" id="{514231D2-01F7-F919-ADEA-4A26609854E1}"/>
                </a:ext>
              </a:extLst>
            </p:cNvPr>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2">
              <a:extLst>
                <a:ext uri="{FF2B5EF4-FFF2-40B4-BE49-F238E27FC236}">
                  <a16:creationId xmlns:a16="http://schemas.microsoft.com/office/drawing/2014/main" id="{850FCB42-4141-C199-6D59-95DBE0B8079E}"/>
                </a:ext>
              </a:extLst>
            </p:cNvPr>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2">
              <a:extLst>
                <a:ext uri="{FF2B5EF4-FFF2-40B4-BE49-F238E27FC236}">
                  <a16:creationId xmlns:a16="http://schemas.microsoft.com/office/drawing/2014/main" id="{2E9615B2-66A3-A622-1295-A63C8B1A3BA0}"/>
                </a:ext>
              </a:extLst>
            </p:cNvPr>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2">
              <a:extLst>
                <a:ext uri="{FF2B5EF4-FFF2-40B4-BE49-F238E27FC236}">
                  <a16:creationId xmlns:a16="http://schemas.microsoft.com/office/drawing/2014/main" id="{3642316B-7F4F-3704-55DB-D1B4217DC190}"/>
                </a:ext>
              </a:extLst>
            </p:cNvPr>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2">
              <a:extLst>
                <a:ext uri="{FF2B5EF4-FFF2-40B4-BE49-F238E27FC236}">
                  <a16:creationId xmlns:a16="http://schemas.microsoft.com/office/drawing/2014/main" id="{0C306A1D-12F6-7125-F4D5-D8E306E63FA4}"/>
                </a:ext>
              </a:extLst>
            </p:cNvPr>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2">
              <a:extLst>
                <a:ext uri="{FF2B5EF4-FFF2-40B4-BE49-F238E27FC236}">
                  <a16:creationId xmlns:a16="http://schemas.microsoft.com/office/drawing/2014/main" id="{C487571B-3A29-7189-11E1-4DE5DD130957}"/>
                </a:ext>
              </a:extLst>
            </p:cNvPr>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2">
              <a:extLst>
                <a:ext uri="{FF2B5EF4-FFF2-40B4-BE49-F238E27FC236}">
                  <a16:creationId xmlns:a16="http://schemas.microsoft.com/office/drawing/2014/main" id="{63BBCB62-2823-ACFE-DD64-63AA72DEAA14}"/>
                </a:ext>
              </a:extLst>
            </p:cNvPr>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2">
              <a:extLst>
                <a:ext uri="{FF2B5EF4-FFF2-40B4-BE49-F238E27FC236}">
                  <a16:creationId xmlns:a16="http://schemas.microsoft.com/office/drawing/2014/main" id="{2C2901B8-D6B0-3F23-D510-21DDE9DF2E1B}"/>
                </a:ext>
              </a:extLst>
            </p:cNvPr>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2">
              <a:extLst>
                <a:ext uri="{FF2B5EF4-FFF2-40B4-BE49-F238E27FC236}">
                  <a16:creationId xmlns:a16="http://schemas.microsoft.com/office/drawing/2014/main" id="{2CE5339C-C83A-2649-E220-F0A9606278EC}"/>
                </a:ext>
              </a:extLst>
            </p:cNvPr>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2">
              <a:extLst>
                <a:ext uri="{FF2B5EF4-FFF2-40B4-BE49-F238E27FC236}">
                  <a16:creationId xmlns:a16="http://schemas.microsoft.com/office/drawing/2014/main" id="{C307FC0E-689A-F728-8B58-105797BD6F9B}"/>
                </a:ext>
              </a:extLst>
            </p:cNvPr>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2">
              <a:extLst>
                <a:ext uri="{FF2B5EF4-FFF2-40B4-BE49-F238E27FC236}">
                  <a16:creationId xmlns:a16="http://schemas.microsoft.com/office/drawing/2014/main" id="{F22E6FB1-D16C-1F75-965F-18EEB1A76F9C}"/>
                </a:ext>
              </a:extLst>
            </p:cNvPr>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2">
              <a:extLst>
                <a:ext uri="{FF2B5EF4-FFF2-40B4-BE49-F238E27FC236}">
                  <a16:creationId xmlns:a16="http://schemas.microsoft.com/office/drawing/2014/main" id="{1D6F7FAA-10ED-D9EE-190A-540D2C985AC2}"/>
                </a:ext>
              </a:extLst>
            </p:cNvPr>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2">
              <a:extLst>
                <a:ext uri="{FF2B5EF4-FFF2-40B4-BE49-F238E27FC236}">
                  <a16:creationId xmlns:a16="http://schemas.microsoft.com/office/drawing/2014/main" id="{144B3ED1-F6DB-87AE-9C54-D4FFB763EBF0}"/>
                </a:ext>
              </a:extLst>
            </p:cNvPr>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2">
              <a:extLst>
                <a:ext uri="{FF2B5EF4-FFF2-40B4-BE49-F238E27FC236}">
                  <a16:creationId xmlns:a16="http://schemas.microsoft.com/office/drawing/2014/main" id="{2B677112-086A-0D0D-E136-74A788EF9082}"/>
                </a:ext>
              </a:extLst>
            </p:cNvPr>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2">
              <a:extLst>
                <a:ext uri="{FF2B5EF4-FFF2-40B4-BE49-F238E27FC236}">
                  <a16:creationId xmlns:a16="http://schemas.microsoft.com/office/drawing/2014/main" id="{65198536-7C59-276B-89F3-22CDAAC7FC9B}"/>
                </a:ext>
              </a:extLst>
            </p:cNvPr>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2">
              <a:extLst>
                <a:ext uri="{FF2B5EF4-FFF2-40B4-BE49-F238E27FC236}">
                  <a16:creationId xmlns:a16="http://schemas.microsoft.com/office/drawing/2014/main" id="{88245E18-49FD-4757-7B48-6BB60EE05915}"/>
                </a:ext>
              </a:extLst>
            </p:cNvPr>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2">
              <a:extLst>
                <a:ext uri="{FF2B5EF4-FFF2-40B4-BE49-F238E27FC236}">
                  <a16:creationId xmlns:a16="http://schemas.microsoft.com/office/drawing/2014/main" id="{F0E33DF5-7B3C-BDAF-61EA-9B77799F00ED}"/>
                </a:ext>
              </a:extLst>
            </p:cNvPr>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2">
              <a:extLst>
                <a:ext uri="{FF2B5EF4-FFF2-40B4-BE49-F238E27FC236}">
                  <a16:creationId xmlns:a16="http://schemas.microsoft.com/office/drawing/2014/main" id="{B8F7210A-22CC-1BDE-3B52-7CD4C730AB68}"/>
                </a:ext>
              </a:extLst>
            </p:cNvPr>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2">
              <a:extLst>
                <a:ext uri="{FF2B5EF4-FFF2-40B4-BE49-F238E27FC236}">
                  <a16:creationId xmlns:a16="http://schemas.microsoft.com/office/drawing/2014/main" id="{B26A7D37-ADC0-7620-690E-934EE263E820}"/>
                </a:ext>
              </a:extLst>
            </p:cNvPr>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2">
              <a:extLst>
                <a:ext uri="{FF2B5EF4-FFF2-40B4-BE49-F238E27FC236}">
                  <a16:creationId xmlns:a16="http://schemas.microsoft.com/office/drawing/2014/main" id="{87EA5B86-3324-7544-2777-9A65C0549BB0}"/>
                </a:ext>
              </a:extLst>
            </p:cNvPr>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2">
              <a:extLst>
                <a:ext uri="{FF2B5EF4-FFF2-40B4-BE49-F238E27FC236}">
                  <a16:creationId xmlns:a16="http://schemas.microsoft.com/office/drawing/2014/main" id="{E2C96F3B-90B5-8ED4-D8BA-5B5DF28BA5EC}"/>
                </a:ext>
              </a:extLst>
            </p:cNvPr>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2">
              <a:extLst>
                <a:ext uri="{FF2B5EF4-FFF2-40B4-BE49-F238E27FC236}">
                  <a16:creationId xmlns:a16="http://schemas.microsoft.com/office/drawing/2014/main" id="{8DB10DF6-EF85-E607-94A4-F338348A82B9}"/>
                </a:ext>
              </a:extLst>
            </p:cNvPr>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2">
              <a:extLst>
                <a:ext uri="{FF2B5EF4-FFF2-40B4-BE49-F238E27FC236}">
                  <a16:creationId xmlns:a16="http://schemas.microsoft.com/office/drawing/2014/main" id="{5B771837-E371-346C-5737-5BB60852C149}"/>
                </a:ext>
              </a:extLst>
            </p:cNvPr>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2">
              <a:extLst>
                <a:ext uri="{FF2B5EF4-FFF2-40B4-BE49-F238E27FC236}">
                  <a16:creationId xmlns:a16="http://schemas.microsoft.com/office/drawing/2014/main" id="{704BA32D-9DBC-14C6-A0B6-B4DDD6C279D7}"/>
                </a:ext>
              </a:extLst>
            </p:cNvPr>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2">
              <a:extLst>
                <a:ext uri="{FF2B5EF4-FFF2-40B4-BE49-F238E27FC236}">
                  <a16:creationId xmlns:a16="http://schemas.microsoft.com/office/drawing/2014/main" id="{16CBDCEC-2186-E26A-F746-1225421CAF2D}"/>
                </a:ext>
              </a:extLst>
            </p:cNvPr>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2">
              <a:extLst>
                <a:ext uri="{FF2B5EF4-FFF2-40B4-BE49-F238E27FC236}">
                  <a16:creationId xmlns:a16="http://schemas.microsoft.com/office/drawing/2014/main" id="{B8C17E8F-ECB9-AB8E-5413-5DC52C55BBD2}"/>
                </a:ext>
              </a:extLst>
            </p:cNvPr>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2">
              <a:extLst>
                <a:ext uri="{FF2B5EF4-FFF2-40B4-BE49-F238E27FC236}">
                  <a16:creationId xmlns:a16="http://schemas.microsoft.com/office/drawing/2014/main" id="{8DEF8538-6F36-BFA7-EA31-A86813FDB9A9}"/>
                </a:ext>
              </a:extLst>
            </p:cNvPr>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2">
              <a:extLst>
                <a:ext uri="{FF2B5EF4-FFF2-40B4-BE49-F238E27FC236}">
                  <a16:creationId xmlns:a16="http://schemas.microsoft.com/office/drawing/2014/main" id="{8F3E0CB3-8CDD-D456-4D92-42011BCB5DB7}"/>
                </a:ext>
              </a:extLst>
            </p:cNvPr>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2">
              <a:extLst>
                <a:ext uri="{FF2B5EF4-FFF2-40B4-BE49-F238E27FC236}">
                  <a16:creationId xmlns:a16="http://schemas.microsoft.com/office/drawing/2014/main" id="{279E18DB-CC31-8BBD-CE79-0756C2855D4B}"/>
                </a:ext>
              </a:extLst>
            </p:cNvPr>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2">
              <a:extLst>
                <a:ext uri="{FF2B5EF4-FFF2-40B4-BE49-F238E27FC236}">
                  <a16:creationId xmlns:a16="http://schemas.microsoft.com/office/drawing/2014/main" id="{9D9A371D-7667-3649-D733-431A0C8A285A}"/>
                </a:ext>
              </a:extLst>
            </p:cNvPr>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2">
              <a:extLst>
                <a:ext uri="{FF2B5EF4-FFF2-40B4-BE49-F238E27FC236}">
                  <a16:creationId xmlns:a16="http://schemas.microsoft.com/office/drawing/2014/main" id="{6C76B59D-C533-1F28-67AF-A0B4BF0831EC}"/>
                </a:ext>
              </a:extLst>
            </p:cNvPr>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2">
              <a:extLst>
                <a:ext uri="{FF2B5EF4-FFF2-40B4-BE49-F238E27FC236}">
                  <a16:creationId xmlns:a16="http://schemas.microsoft.com/office/drawing/2014/main" id="{8EDED612-F16C-77D3-ABBE-B228913639B2}"/>
                </a:ext>
              </a:extLst>
            </p:cNvPr>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2">
              <a:extLst>
                <a:ext uri="{FF2B5EF4-FFF2-40B4-BE49-F238E27FC236}">
                  <a16:creationId xmlns:a16="http://schemas.microsoft.com/office/drawing/2014/main" id="{E23057A8-1192-172E-9855-60025199E16A}"/>
                </a:ext>
              </a:extLst>
            </p:cNvPr>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2">
              <a:extLst>
                <a:ext uri="{FF2B5EF4-FFF2-40B4-BE49-F238E27FC236}">
                  <a16:creationId xmlns:a16="http://schemas.microsoft.com/office/drawing/2014/main" id="{BC8C4826-B682-7E50-C756-711A155A1794}"/>
                </a:ext>
              </a:extLst>
            </p:cNvPr>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2">
              <a:extLst>
                <a:ext uri="{FF2B5EF4-FFF2-40B4-BE49-F238E27FC236}">
                  <a16:creationId xmlns:a16="http://schemas.microsoft.com/office/drawing/2014/main" id="{CA743D7D-E896-D8C2-3AE2-37B1BA3D37D3}"/>
                </a:ext>
              </a:extLst>
            </p:cNvPr>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2">
              <a:extLst>
                <a:ext uri="{FF2B5EF4-FFF2-40B4-BE49-F238E27FC236}">
                  <a16:creationId xmlns:a16="http://schemas.microsoft.com/office/drawing/2014/main" id="{F2756B5C-7AD1-43B0-963F-27C45E34ADC4}"/>
                </a:ext>
              </a:extLst>
            </p:cNvPr>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2">
              <a:extLst>
                <a:ext uri="{FF2B5EF4-FFF2-40B4-BE49-F238E27FC236}">
                  <a16:creationId xmlns:a16="http://schemas.microsoft.com/office/drawing/2014/main" id="{EBA65AD2-8785-6495-54BA-45C045EAF9E5}"/>
                </a:ext>
              </a:extLst>
            </p:cNvPr>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2">
              <a:extLst>
                <a:ext uri="{FF2B5EF4-FFF2-40B4-BE49-F238E27FC236}">
                  <a16:creationId xmlns:a16="http://schemas.microsoft.com/office/drawing/2014/main" id="{2C56EC75-FBAC-DAD9-3523-902024EE7339}"/>
                </a:ext>
              </a:extLst>
            </p:cNvPr>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2">
              <a:extLst>
                <a:ext uri="{FF2B5EF4-FFF2-40B4-BE49-F238E27FC236}">
                  <a16:creationId xmlns:a16="http://schemas.microsoft.com/office/drawing/2014/main" id="{AADAFC62-E5AF-07D9-4F5C-90491F9C651C}"/>
                </a:ext>
              </a:extLst>
            </p:cNvPr>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2">
              <a:extLst>
                <a:ext uri="{FF2B5EF4-FFF2-40B4-BE49-F238E27FC236}">
                  <a16:creationId xmlns:a16="http://schemas.microsoft.com/office/drawing/2014/main" id="{217DDB56-825C-2AC4-2CD4-26E8CED8A776}"/>
                </a:ext>
              </a:extLst>
            </p:cNvPr>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2">
              <a:extLst>
                <a:ext uri="{FF2B5EF4-FFF2-40B4-BE49-F238E27FC236}">
                  <a16:creationId xmlns:a16="http://schemas.microsoft.com/office/drawing/2014/main" id="{D8136DAA-5C38-9B23-2629-41FBD0E3B45F}"/>
                </a:ext>
              </a:extLst>
            </p:cNvPr>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2">
              <a:extLst>
                <a:ext uri="{FF2B5EF4-FFF2-40B4-BE49-F238E27FC236}">
                  <a16:creationId xmlns:a16="http://schemas.microsoft.com/office/drawing/2014/main" id="{37986D32-CF0D-18EC-CE31-F589A7FB705C}"/>
                </a:ext>
              </a:extLst>
            </p:cNvPr>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2">
              <a:extLst>
                <a:ext uri="{FF2B5EF4-FFF2-40B4-BE49-F238E27FC236}">
                  <a16:creationId xmlns:a16="http://schemas.microsoft.com/office/drawing/2014/main" id="{3D184DE4-2102-0BB6-C1BC-91C1532A2F67}"/>
                </a:ext>
              </a:extLst>
            </p:cNvPr>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2">
              <a:extLst>
                <a:ext uri="{FF2B5EF4-FFF2-40B4-BE49-F238E27FC236}">
                  <a16:creationId xmlns:a16="http://schemas.microsoft.com/office/drawing/2014/main" id="{FD63D873-CACE-5343-1B87-CF1714D2B4AA}"/>
                </a:ext>
              </a:extLst>
            </p:cNvPr>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2">
              <a:extLst>
                <a:ext uri="{FF2B5EF4-FFF2-40B4-BE49-F238E27FC236}">
                  <a16:creationId xmlns:a16="http://schemas.microsoft.com/office/drawing/2014/main" id="{2383B9B5-097B-1E4D-A04C-E44679AC7006}"/>
                </a:ext>
              </a:extLst>
            </p:cNvPr>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2">
              <a:extLst>
                <a:ext uri="{FF2B5EF4-FFF2-40B4-BE49-F238E27FC236}">
                  <a16:creationId xmlns:a16="http://schemas.microsoft.com/office/drawing/2014/main" id="{D0808834-EE68-4FA3-6D66-C48C23B364CF}"/>
                </a:ext>
              </a:extLst>
            </p:cNvPr>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2">
              <a:extLst>
                <a:ext uri="{FF2B5EF4-FFF2-40B4-BE49-F238E27FC236}">
                  <a16:creationId xmlns:a16="http://schemas.microsoft.com/office/drawing/2014/main" id="{93EAFA9E-4D71-1FE5-8410-DCE2E0D5CF13}"/>
                </a:ext>
              </a:extLst>
            </p:cNvPr>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2">
              <a:extLst>
                <a:ext uri="{FF2B5EF4-FFF2-40B4-BE49-F238E27FC236}">
                  <a16:creationId xmlns:a16="http://schemas.microsoft.com/office/drawing/2014/main" id="{9AE54727-5853-DA55-F541-F94EF1EDCD23}"/>
                </a:ext>
              </a:extLst>
            </p:cNvPr>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2">
              <a:extLst>
                <a:ext uri="{FF2B5EF4-FFF2-40B4-BE49-F238E27FC236}">
                  <a16:creationId xmlns:a16="http://schemas.microsoft.com/office/drawing/2014/main" id="{5C4606F0-8D0D-5057-0A50-FB250522BE74}"/>
                </a:ext>
              </a:extLst>
            </p:cNvPr>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2">
              <a:extLst>
                <a:ext uri="{FF2B5EF4-FFF2-40B4-BE49-F238E27FC236}">
                  <a16:creationId xmlns:a16="http://schemas.microsoft.com/office/drawing/2014/main" id="{84C53310-3456-2B6F-3A54-23709345B500}"/>
                </a:ext>
              </a:extLst>
            </p:cNvPr>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2">
              <a:extLst>
                <a:ext uri="{FF2B5EF4-FFF2-40B4-BE49-F238E27FC236}">
                  <a16:creationId xmlns:a16="http://schemas.microsoft.com/office/drawing/2014/main" id="{2D586493-85E6-5960-8146-C436F8740566}"/>
                </a:ext>
              </a:extLst>
            </p:cNvPr>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2">
              <a:extLst>
                <a:ext uri="{FF2B5EF4-FFF2-40B4-BE49-F238E27FC236}">
                  <a16:creationId xmlns:a16="http://schemas.microsoft.com/office/drawing/2014/main" id="{0CEE09A9-A4EB-43E5-7CDF-B6D508ED5A07}"/>
                </a:ext>
              </a:extLst>
            </p:cNvPr>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2">
              <a:extLst>
                <a:ext uri="{FF2B5EF4-FFF2-40B4-BE49-F238E27FC236}">
                  <a16:creationId xmlns:a16="http://schemas.microsoft.com/office/drawing/2014/main" id="{55E3F1A0-F3A4-F577-65E9-236F6A568659}"/>
                </a:ext>
              </a:extLst>
            </p:cNvPr>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2">
              <a:extLst>
                <a:ext uri="{FF2B5EF4-FFF2-40B4-BE49-F238E27FC236}">
                  <a16:creationId xmlns:a16="http://schemas.microsoft.com/office/drawing/2014/main" id="{BD2411D2-1A9E-30C2-E47D-2C60857A0EA1}"/>
                </a:ext>
              </a:extLst>
            </p:cNvPr>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2">
              <a:extLst>
                <a:ext uri="{FF2B5EF4-FFF2-40B4-BE49-F238E27FC236}">
                  <a16:creationId xmlns:a16="http://schemas.microsoft.com/office/drawing/2014/main" id="{991A6D64-459D-35F2-C689-E6D025CDB03B}"/>
                </a:ext>
              </a:extLst>
            </p:cNvPr>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2">
              <a:extLst>
                <a:ext uri="{FF2B5EF4-FFF2-40B4-BE49-F238E27FC236}">
                  <a16:creationId xmlns:a16="http://schemas.microsoft.com/office/drawing/2014/main" id="{205881B3-05BD-D2F1-9C0E-CA8C1F351453}"/>
                </a:ext>
              </a:extLst>
            </p:cNvPr>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2">
              <a:extLst>
                <a:ext uri="{FF2B5EF4-FFF2-40B4-BE49-F238E27FC236}">
                  <a16:creationId xmlns:a16="http://schemas.microsoft.com/office/drawing/2014/main" id="{06009CAC-1193-1D68-388D-AC66B35AFCBD}"/>
                </a:ext>
              </a:extLst>
            </p:cNvPr>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2">
              <a:extLst>
                <a:ext uri="{FF2B5EF4-FFF2-40B4-BE49-F238E27FC236}">
                  <a16:creationId xmlns:a16="http://schemas.microsoft.com/office/drawing/2014/main" id="{78852C83-46DE-BDD6-1382-7987E196D8D1}"/>
                </a:ext>
              </a:extLst>
            </p:cNvPr>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2">
              <a:extLst>
                <a:ext uri="{FF2B5EF4-FFF2-40B4-BE49-F238E27FC236}">
                  <a16:creationId xmlns:a16="http://schemas.microsoft.com/office/drawing/2014/main" id="{E8BFCCB5-97D2-7FDF-A676-7266B36E517A}"/>
                </a:ext>
              </a:extLst>
            </p:cNvPr>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2">
              <a:extLst>
                <a:ext uri="{FF2B5EF4-FFF2-40B4-BE49-F238E27FC236}">
                  <a16:creationId xmlns:a16="http://schemas.microsoft.com/office/drawing/2014/main" id="{DE26F67C-64BC-D0EA-5CA7-EE097BB7F90A}"/>
                </a:ext>
              </a:extLst>
            </p:cNvPr>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2">
              <a:extLst>
                <a:ext uri="{FF2B5EF4-FFF2-40B4-BE49-F238E27FC236}">
                  <a16:creationId xmlns:a16="http://schemas.microsoft.com/office/drawing/2014/main" id="{9C372F01-C25E-7D74-0FD7-E348FA245FA9}"/>
                </a:ext>
              </a:extLst>
            </p:cNvPr>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2">
              <a:extLst>
                <a:ext uri="{FF2B5EF4-FFF2-40B4-BE49-F238E27FC236}">
                  <a16:creationId xmlns:a16="http://schemas.microsoft.com/office/drawing/2014/main" id="{54645638-5EBE-FECC-FF92-5ABA40DD29FE}"/>
                </a:ext>
              </a:extLst>
            </p:cNvPr>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2">
              <a:extLst>
                <a:ext uri="{FF2B5EF4-FFF2-40B4-BE49-F238E27FC236}">
                  <a16:creationId xmlns:a16="http://schemas.microsoft.com/office/drawing/2014/main" id="{A70522E8-2BED-E0EA-AF74-93ABE9C8F6DD}"/>
                </a:ext>
              </a:extLst>
            </p:cNvPr>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2">
              <a:extLst>
                <a:ext uri="{FF2B5EF4-FFF2-40B4-BE49-F238E27FC236}">
                  <a16:creationId xmlns:a16="http://schemas.microsoft.com/office/drawing/2014/main" id="{A550F1FC-6F4F-3E9F-3381-33D7D911C870}"/>
                </a:ext>
              </a:extLst>
            </p:cNvPr>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2">
              <a:extLst>
                <a:ext uri="{FF2B5EF4-FFF2-40B4-BE49-F238E27FC236}">
                  <a16:creationId xmlns:a16="http://schemas.microsoft.com/office/drawing/2014/main" id="{D7D7413D-BB1D-4A6E-7440-BBB9319AB095}"/>
                </a:ext>
              </a:extLst>
            </p:cNvPr>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2">
              <a:extLst>
                <a:ext uri="{FF2B5EF4-FFF2-40B4-BE49-F238E27FC236}">
                  <a16:creationId xmlns:a16="http://schemas.microsoft.com/office/drawing/2014/main" id="{BAE5D4B9-6B05-07F4-FC3A-E692AFC625BA}"/>
                </a:ext>
              </a:extLst>
            </p:cNvPr>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2">
              <a:extLst>
                <a:ext uri="{FF2B5EF4-FFF2-40B4-BE49-F238E27FC236}">
                  <a16:creationId xmlns:a16="http://schemas.microsoft.com/office/drawing/2014/main" id="{7478BA37-4E9B-A2AF-790F-076403472ADA}"/>
                </a:ext>
              </a:extLst>
            </p:cNvPr>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2">
              <a:extLst>
                <a:ext uri="{FF2B5EF4-FFF2-40B4-BE49-F238E27FC236}">
                  <a16:creationId xmlns:a16="http://schemas.microsoft.com/office/drawing/2014/main" id="{8C30BBFE-5613-A348-67E0-CC8193C508ED}"/>
                </a:ext>
              </a:extLst>
            </p:cNvPr>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2">
              <a:extLst>
                <a:ext uri="{FF2B5EF4-FFF2-40B4-BE49-F238E27FC236}">
                  <a16:creationId xmlns:a16="http://schemas.microsoft.com/office/drawing/2014/main" id="{65B38EC6-46D3-AD1C-677B-A18652AE701F}"/>
                </a:ext>
              </a:extLst>
            </p:cNvPr>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2">
              <a:extLst>
                <a:ext uri="{FF2B5EF4-FFF2-40B4-BE49-F238E27FC236}">
                  <a16:creationId xmlns:a16="http://schemas.microsoft.com/office/drawing/2014/main" id="{0CB2D6E9-6634-4BE5-C436-92725B256AD3}"/>
                </a:ext>
              </a:extLst>
            </p:cNvPr>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2">
              <a:extLst>
                <a:ext uri="{FF2B5EF4-FFF2-40B4-BE49-F238E27FC236}">
                  <a16:creationId xmlns:a16="http://schemas.microsoft.com/office/drawing/2014/main" id="{822A18E6-398A-55B0-1D70-9AD0A21C9312}"/>
                </a:ext>
              </a:extLst>
            </p:cNvPr>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2">
              <a:extLst>
                <a:ext uri="{FF2B5EF4-FFF2-40B4-BE49-F238E27FC236}">
                  <a16:creationId xmlns:a16="http://schemas.microsoft.com/office/drawing/2014/main" id="{FC181102-29A6-F356-9FA9-C8F097FC9622}"/>
                </a:ext>
              </a:extLst>
            </p:cNvPr>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2">
              <a:extLst>
                <a:ext uri="{FF2B5EF4-FFF2-40B4-BE49-F238E27FC236}">
                  <a16:creationId xmlns:a16="http://schemas.microsoft.com/office/drawing/2014/main" id="{0676BDBC-AF49-90EB-39B5-0135FB0D771C}"/>
                </a:ext>
              </a:extLst>
            </p:cNvPr>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2">
              <a:extLst>
                <a:ext uri="{FF2B5EF4-FFF2-40B4-BE49-F238E27FC236}">
                  <a16:creationId xmlns:a16="http://schemas.microsoft.com/office/drawing/2014/main" id="{C2FC7048-B49B-39F2-86B8-1C01589AE46F}"/>
                </a:ext>
              </a:extLst>
            </p:cNvPr>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2">
              <a:extLst>
                <a:ext uri="{FF2B5EF4-FFF2-40B4-BE49-F238E27FC236}">
                  <a16:creationId xmlns:a16="http://schemas.microsoft.com/office/drawing/2014/main" id="{20E1104C-265C-51E8-70FA-B8EB7CB3A0F8}"/>
                </a:ext>
              </a:extLst>
            </p:cNvPr>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2">
              <a:extLst>
                <a:ext uri="{FF2B5EF4-FFF2-40B4-BE49-F238E27FC236}">
                  <a16:creationId xmlns:a16="http://schemas.microsoft.com/office/drawing/2014/main" id="{5F913911-743F-F57B-80A9-C1C2B51E9AFF}"/>
                </a:ext>
              </a:extLst>
            </p:cNvPr>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2">
              <a:extLst>
                <a:ext uri="{FF2B5EF4-FFF2-40B4-BE49-F238E27FC236}">
                  <a16:creationId xmlns:a16="http://schemas.microsoft.com/office/drawing/2014/main" id="{3678662C-7074-382F-9CE3-0C72106FF9BF}"/>
                </a:ext>
              </a:extLst>
            </p:cNvPr>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2">
              <a:extLst>
                <a:ext uri="{FF2B5EF4-FFF2-40B4-BE49-F238E27FC236}">
                  <a16:creationId xmlns:a16="http://schemas.microsoft.com/office/drawing/2014/main" id="{29269150-45EA-96CB-355F-1A607D853F12}"/>
                </a:ext>
              </a:extLst>
            </p:cNvPr>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2">
              <a:extLst>
                <a:ext uri="{FF2B5EF4-FFF2-40B4-BE49-F238E27FC236}">
                  <a16:creationId xmlns:a16="http://schemas.microsoft.com/office/drawing/2014/main" id="{EEA1BA21-021F-58A7-1C54-6E7D53067487}"/>
                </a:ext>
              </a:extLst>
            </p:cNvPr>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2">
              <a:extLst>
                <a:ext uri="{FF2B5EF4-FFF2-40B4-BE49-F238E27FC236}">
                  <a16:creationId xmlns:a16="http://schemas.microsoft.com/office/drawing/2014/main" id="{11310B3D-E58F-9838-CD35-B30B7AD8E690}"/>
                </a:ext>
              </a:extLst>
            </p:cNvPr>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2">
              <a:extLst>
                <a:ext uri="{FF2B5EF4-FFF2-40B4-BE49-F238E27FC236}">
                  <a16:creationId xmlns:a16="http://schemas.microsoft.com/office/drawing/2014/main" id="{CA815B45-1108-DE9D-0AD2-48BA8C016401}"/>
                </a:ext>
              </a:extLst>
            </p:cNvPr>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2">
              <a:extLst>
                <a:ext uri="{FF2B5EF4-FFF2-40B4-BE49-F238E27FC236}">
                  <a16:creationId xmlns:a16="http://schemas.microsoft.com/office/drawing/2014/main" id="{4F5CEA1B-1BFF-C761-50FC-958377E15A4E}"/>
                </a:ext>
              </a:extLst>
            </p:cNvPr>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2">
              <a:extLst>
                <a:ext uri="{FF2B5EF4-FFF2-40B4-BE49-F238E27FC236}">
                  <a16:creationId xmlns:a16="http://schemas.microsoft.com/office/drawing/2014/main" id="{F09E8855-ABFC-9DB5-5333-8CF90529236B}"/>
                </a:ext>
              </a:extLst>
            </p:cNvPr>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2">
              <a:extLst>
                <a:ext uri="{FF2B5EF4-FFF2-40B4-BE49-F238E27FC236}">
                  <a16:creationId xmlns:a16="http://schemas.microsoft.com/office/drawing/2014/main" id="{3B43E9B2-30D7-8B5B-CE2E-3A991E0FCB9B}"/>
                </a:ext>
              </a:extLst>
            </p:cNvPr>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2">
              <a:extLst>
                <a:ext uri="{FF2B5EF4-FFF2-40B4-BE49-F238E27FC236}">
                  <a16:creationId xmlns:a16="http://schemas.microsoft.com/office/drawing/2014/main" id="{A2F79FA6-5C3A-816D-7B1B-63B581CC5D30}"/>
                </a:ext>
              </a:extLst>
            </p:cNvPr>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2">
              <a:extLst>
                <a:ext uri="{FF2B5EF4-FFF2-40B4-BE49-F238E27FC236}">
                  <a16:creationId xmlns:a16="http://schemas.microsoft.com/office/drawing/2014/main" id="{00CA2DE0-1AB9-B3D1-7C61-9FE82C769CC9}"/>
                </a:ext>
              </a:extLst>
            </p:cNvPr>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2">
              <a:extLst>
                <a:ext uri="{FF2B5EF4-FFF2-40B4-BE49-F238E27FC236}">
                  <a16:creationId xmlns:a16="http://schemas.microsoft.com/office/drawing/2014/main" id="{639D5E2B-453F-2F48-ECB8-8AF8C2F4809C}"/>
                </a:ext>
              </a:extLst>
            </p:cNvPr>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2">
              <a:extLst>
                <a:ext uri="{FF2B5EF4-FFF2-40B4-BE49-F238E27FC236}">
                  <a16:creationId xmlns:a16="http://schemas.microsoft.com/office/drawing/2014/main" id="{BAF7B5A4-B0D7-7921-7F87-E55C6826F438}"/>
                </a:ext>
              </a:extLst>
            </p:cNvPr>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2">
              <a:extLst>
                <a:ext uri="{FF2B5EF4-FFF2-40B4-BE49-F238E27FC236}">
                  <a16:creationId xmlns:a16="http://schemas.microsoft.com/office/drawing/2014/main" id="{C6800863-4B72-B216-FA35-ACD50D5066D7}"/>
                </a:ext>
              </a:extLst>
            </p:cNvPr>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30348426"/>
      </p:ext>
    </p:extLst>
  </p:cSld>
  <p:clrMapOvr>
    <a:masterClrMapping/>
  </p:clrMapOvr>
  <p:transition spd="med">
    <p:pull/>
  </p:transition>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grpSp>
        <p:nvGrpSpPr>
          <p:cNvPr id="184" name="Google Shape;184;p28"/>
          <p:cNvGrpSpPr/>
          <p:nvPr/>
        </p:nvGrpSpPr>
        <p:grpSpPr>
          <a:xfrm>
            <a:off x="6981011" y="1736299"/>
            <a:ext cx="3317106" cy="2634668"/>
            <a:chOff x="3275400" y="1702825"/>
            <a:chExt cx="1966625" cy="1562025"/>
          </a:xfrm>
        </p:grpSpPr>
        <p:sp>
          <p:nvSpPr>
            <p:cNvPr id="185" name="Google Shape;185;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8"/>
          <p:cNvSpPr txBox="1">
            <a:spLocks noGrp="1"/>
          </p:cNvSpPr>
          <p:nvPr>
            <p:ph type="ctrTitle"/>
          </p:nvPr>
        </p:nvSpPr>
        <p:spPr>
          <a:xfrm>
            <a:off x="2228250" y="1542475"/>
            <a:ext cx="4687500" cy="12432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sz="4800" dirty="0">
                <a:latin typeface="Cinema" panose="01000500000000020002" charset="-78"/>
                <a:cs typeface="B Yagut" panose="00000400000000000000" pitchFamily="2" charset="-78"/>
              </a:rPr>
              <a:t>مدرسه سپهسالار</a:t>
            </a:r>
            <a:endParaRPr dirty="0">
              <a:solidFill>
                <a:schemeClr val="lt2"/>
              </a:solidFill>
              <a:cs typeface="B Yagut" panose="00000400000000000000" pitchFamily="2" charset="-78"/>
            </a:endParaRPr>
          </a:p>
        </p:txBody>
      </p:sp>
      <p:sp>
        <p:nvSpPr>
          <p:cNvPr id="215" name="Google Shape;215;p28"/>
          <p:cNvSpPr txBox="1">
            <a:spLocks noGrp="1"/>
          </p:cNvSpPr>
          <p:nvPr>
            <p:ph type="subTitle" idx="1"/>
          </p:nvPr>
        </p:nvSpPr>
        <p:spPr>
          <a:xfrm>
            <a:off x="2228249" y="3164550"/>
            <a:ext cx="4687501" cy="6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latin typeface="Vazir" panose="020B0603030804020204" pitchFamily="34" charset="-78"/>
                <a:cs typeface="B Yas" panose="00000400000000000000" pitchFamily="2" charset="-78"/>
              </a:rPr>
              <a:t>تهیه کننده: محمد امین فتوت گهر</a:t>
            </a:r>
            <a:endParaRPr sz="2400" dirty="0">
              <a:latin typeface="Vazir" panose="020B0603030804020204" pitchFamily="34" charset="-78"/>
              <a:cs typeface="B Yas" panose="00000400000000000000" pitchFamily="2" charset="-78"/>
            </a:endParaRPr>
          </a:p>
        </p:txBody>
      </p:sp>
      <p:grpSp>
        <p:nvGrpSpPr>
          <p:cNvPr id="216" name="Google Shape;216;p28"/>
          <p:cNvGrpSpPr/>
          <p:nvPr/>
        </p:nvGrpSpPr>
        <p:grpSpPr>
          <a:xfrm>
            <a:off x="3445893" y="4063605"/>
            <a:ext cx="2252199" cy="93989"/>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19" name="Google Shape;219;p28"/>
          <p:cNvGrpSpPr/>
          <p:nvPr/>
        </p:nvGrpSpPr>
        <p:grpSpPr>
          <a:xfrm>
            <a:off x="3445893" y="996205"/>
            <a:ext cx="2252199" cy="9398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 name="Google Shape;222;p28"/>
          <p:cNvGrpSpPr/>
          <p:nvPr/>
        </p:nvGrpSpPr>
        <p:grpSpPr>
          <a:xfrm>
            <a:off x="6904811" y="1736299"/>
            <a:ext cx="3317106" cy="2634668"/>
            <a:chOff x="3275400" y="1702825"/>
            <a:chExt cx="1966625" cy="1562025"/>
          </a:xfrm>
        </p:grpSpPr>
        <p:sp>
          <p:nvSpPr>
            <p:cNvPr id="223" name="Google Shape;223;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28"/>
          <p:cNvGrpSpPr/>
          <p:nvPr/>
        </p:nvGrpSpPr>
        <p:grpSpPr>
          <a:xfrm rot="-1985458">
            <a:off x="-512319" y="-1004653"/>
            <a:ext cx="3236603" cy="2992665"/>
            <a:chOff x="2483025" y="1774950"/>
            <a:chExt cx="1815750" cy="1678900"/>
          </a:xfrm>
        </p:grpSpPr>
        <p:sp>
          <p:nvSpPr>
            <p:cNvPr id="253" name="Google Shape;253;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676">
          <a:extLst>
            <a:ext uri="{FF2B5EF4-FFF2-40B4-BE49-F238E27FC236}">
              <a16:creationId xmlns:a16="http://schemas.microsoft.com/office/drawing/2014/main" id="{BAF777C9-84E1-D899-DF38-FEF5B5C4DE0F}"/>
            </a:ext>
          </a:extLst>
        </p:cNvPr>
        <p:cNvGrpSpPr/>
        <p:nvPr/>
      </p:nvGrpSpPr>
      <p:grpSpPr>
        <a:xfrm>
          <a:off x="0" y="0"/>
          <a:ext cx="0" cy="0"/>
          <a:chOff x="0" y="0"/>
          <a:chExt cx="0" cy="0"/>
        </a:xfrm>
      </p:grpSpPr>
      <p:sp>
        <p:nvSpPr>
          <p:cNvPr id="8678" name="Google Shape;8678;p33">
            <a:extLst>
              <a:ext uri="{FF2B5EF4-FFF2-40B4-BE49-F238E27FC236}">
                <a16:creationId xmlns:a16="http://schemas.microsoft.com/office/drawing/2014/main" id="{47C6F9E6-5F77-5A73-DF19-D5F0EE61C3E9}"/>
              </a:ext>
            </a:extLst>
          </p:cNvPr>
          <p:cNvSpPr txBox="1">
            <a:spLocks noGrp="1"/>
          </p:cNvSpPr>
          <p:nvPr>
            <p:ph type="subTitle" idx="1"/>
          </p:nvPr>
        </p:nvSpPr>
        <p:spPr>
          <a:xfrm>
            <a:off x="793172" y="1647825"/>
            <a:ext cx="7557655" cy="1847850"/>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800" dirty="0">
                <a:latin typeface="Vazir" panose="020B0603030804020204" pitchFamily="34" charset="-78"/>
                <a:cs typeface="B Yas" panose="00000400000000000000" pitchFamily="2" charset="-78"/>
              </a:rPr>
              <a:t>پس از انقلاب اسلامی، دانشگاه شهید مطهری با هدف ادغام آموزش سنتی اسلامی با رشته‌های دانشگاهی مدرن به فعالیت خود ادامه داد. این دانشگاه با تربیت متخصصان در رشته‌های مختلف علوم اسلامی و انسانی، نقش مؤثری در توسعه آموزش عالی با رویکرد اسلامی در ایران ایفا کرده است. تأکید بر تربیت در کنار آموزش، این دانشگاه را به یک مرکز منحصربه‌فرد برای پرورش دانش‌آموختگان متعهد و آگاه در زمینه‌های اسلامی تبدیل کرده است.</a:t>
            </a:r>
          </a:p>
        </p:txBody>
      </p:sp>
      <p:grpSp>
        <p:nvGrpSpPr>
          <p:cNvPr id="8679" name="Google Shape;8679;p33">
            <a:extLst>
              <a:ext uri="{FF2B5EF4-FFF2-40B4-BE49-F238E27FC236}">
                <a16:creationId xmlns:a16="http://schemas.microsoft.com/office/drawing/2014/main" id="{9A130619-1FFC-3DCB-016B-570D6B885708}"/>
              </a:ext>
            </a:extLst>
          </p:cNvPr>
          <p:cNvGrpSpPr/>
          <p:nvPr/>
        </p:nvGrpSpPr>
        <p:grpSpPr>
          <a:xfrm>
            <a:off x="96212" y="206270"/>
            <a:ext cx="1393920" cy="920170"/>
            <a:chOff x="3463225" y="1863975"/>
            <a:chExt cx="1899850" cy="1254150"/>
          </a:xfrm>
        </p:grpSpPr>
        <p:sp>
          <p:nvSpPr>
            <p:cNvPr id="8680" name="Google Shape;8680;p33">
              <a:extLst>
                <a:ext uri="{FF2B5EF4-FFF2-40B4-BE49-F238E27FC236}">
                  <a16:creationId xmlns:a16="http://schemas.microsoft.com/office/drawing/2014/main" id="{223BF033-59B2-5A70-8FFA-858EAB38632F}"/>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1" name="Google Shape;8681;p33">
              <a:extLst>
                <a:ext uri="{FF2B5EF4-FFF2-40B4-BE49-F238E27FC236}">
                  <a16:creationId xmlns:a16="http://schemas.microsoft.com/office/drawing/2014/main" id="{04471C5A-E158-1603-0155-B4575E81880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2" name="Google Shape;8682;p33">
            <a:extLst>
              <a:ext uri="{FF2B5EF4-FFF2-40B4-BE49-F238E27FC236}">
                <a16:creationId xmlns:a16="http://schemas.microsoft.com/office/drawing/2014/main" id="{79927E6D-48FB-6ACD-6827-62D6D3E2775B}"/>
              </a:ext>
            </a:extLst>
          </p:cNvPr>
          <p:cNvGrpSpPr/>
          <p:nvPr/>
        </p:nvGrpSpPr>
        <p:grpSpPr>
          <a:xfrm rot="10800000">
            <a:off x="7653867" y="4017060"/>
            <a:ext cx="1393920" cy="920170"/>
            <a:chOff x="3463225" y="1863975"/>
            <a:chExt cx="1899850" cy="1254150"/>
          </a:xfrm>
        </p:grpSpPr>
        <p:sp>
          <p:nvSpPr>
            <p:cNvPr id="8683" name="Google Shape;8683;p33">
              <a:extLst>
                <a:ext uri="{FF2B5EF4-FFF2-40B4-BE49-F238E27FC236}">
                  <a16:creationId xmlns:a16="http://schemas.microsoft.com/office/drawing/2014/main" id="{5E288A74-F9E1-76F0-401E-B48DC7F0E413}"/>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4" name="Google Shape;8684;p33">
              <a:extLst>
                <a:ext uri="{FF2B5EF4-FFF2-40B4-BE49-F238E27FC236}">
                  <a16:creationId xmlns:a16="http://schemas.microsoft.com/office/drawing/2014/main" id="{E8E41220-FDBA-9D27-A80C-C0F3647BDFEA}"/>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grpSp>
        <p:nvGrpSpPr>
          <p:cNvPr id="8685" name="Google Shape;8685;p33">
            <a:extLst>
              <a:ext uri="{FF2B5EF4-FFF2-40B4-BE49-F238E27FC236}">
                <a16:creationId xmlns:a16="http://schemas.microsoft.com/office/drawing/2014/main" id="{EEB52241-1DD9-BB64-42F0-3FBFC9D495C9}"/>
              </a:ext>
            </a:extLst>
          </p:cNvPr>
          <p:cNvGrpSpPr/>
          <p:nvPr/>
        </p:nvGrpSpPr>
        <p:grpSpPr>
          <a:xfrm>
            <a:off x="2259812" y="3495675"/>
            <a:ext cx="4624374" cy="208107"/>
            <a:chOff x="3445893" y="4053330"/>
            <a:chExt cx="2252199" cy="93989"/>
          </a:xfrm>
        </p:grpSpPr>
        <p:sp>
          <p:nvSpPr>
            <p:cNvPr id="8686" name="Google Shape;8686;p33">
              <a:extLst>
                <a:ext uri="{FF2B5EF4-FFF2-40B4-BE49-F238E27FC236}">
                  <a16:creationId xmlns:a16="http://schemas.microsoft.com/office/drawing/2014/main" id="{735D297C-2038-6543-2F3A-58A01A0C4B61}"/>
                </a:ext>
              </a:extLst>
            </p:cNvPr>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sp>
          <p:nvSpPr>
            <p:cNvPr id="8687" name="Google Shape;8687;p33">
              <a:extLst>
                <a:ext uri="{FF2B5EF4-FFF2-40B4-BE49-F238E27FC236}">
                  <a16:creationId xmlns:a16="http://schemas.microsoft.com/office/drawing/2014/main" id="{A6360827-9256-11B7-3B15-0731BE1397F8}"/>
                </a:ext>
              </a:extLst>
            </p:cNvPr>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007D85"/>
            </a:solidFill>
            <a:ln>
              <a:noFill/>
            </a:ln>
          </p:spPr>
          <p:txBody>
            <a:bodyPr spcFirstLastPara="1" wrap="square" lIns="91425" tIns="91425" rIns="91425" bIns="91425" anchor="ctr" anchorCtr="0">
              <a:noAutofit/>
            </a:bodyPr>
            <a:lstStyle/>
            <a:p>
              <a:pPr marL="0" lvl="0" indent="0" algn="just" rtl="0">
                <a:spcBef>
                  <a:spcPts val="0"/>
                </a:spcBef>
                <a:spcAft>
                  <a:spcPts val="0"/>
                </a:spcAft>
                <a:buNone/>
              </a:pPr>
              <a:endParaRPr/>
            </a:p>
          </p:txBody>
        </p:sp>
      </p:grpSp>
    </p:spTree>
    <p:extLst>
      <p:ext uri="{BB962C8B-B14F-4D97-AF65-F5344CB8AC3E}">
        <p14:creationId xmlns:p14="http://schemas.microsoft.com/office/powerpoint/2010/main" val="3236697819"/>
      </p:ext>
    </p:extLst>
  </p:cSld>
  <p:clrMapOvr>
    <a:masterClrMapping/>
  </p:clrMapOvr>
  <p:transition spd="med">
    <p:pull/>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737">
          <a:extLst>
            <a:ext uri="{FF2B5EF4-FFF2-40B4-BE49-F238E27FC236}">
              <a16:creationId xmlns:a16="http://schemas.microsoft.com/office/drawing/2014/main" id="{9F6ED789-829D-69A8-3F46-265F97469E39}"/>
            </a:ext>
          </a:extLst>
        </p:cNvPr>
        <p:cNvGrpSpPr/>
        <p:nvPr/>
      </p:nvGrpSpPr>
      <p:grpSpPr>
        <a:xfrm>
          <a:off x="0" y="0"/>
          <a:ext cx="0" cy="0"/>
          <a:chOff x="0" y="0"/>
          <a:chExt cx="0" cy="0"/>
        </a:xfrm>
      </p:grpSpPr>
      <p:grpSp>
        <p:nvGrpSpPr>
          <p:cNvPr id="8738" name="Google Shape;8738;p35">
            <a:extLst>
              <a:ext uri="{FF2B5EF4-FFF2-40B4-BE49-F238E27FC236}">
                <a16:creationId xmlns:a16="http://schemas.microsoft.com/office/drawing/2014/main" id="{8A6F7848-9F02-D57D-E0DC-843DE7D44136}"/>
              </a:ext>
            </a:extLst>
          </p:cNvPr>
          <p:cNvGrpSpPr/>
          <p:nvPr/>
        </p:nvGrpSpPr>
        <p:grpSpPr>
          <a:xfrm>
            <a:off x="2206623" y="3989950"/>
            <a:ext cx="5035502" cy="1842426"/>
            <a:chOff x="2048150" y="1951500"/>
            <a:chExt cx="3702575" cy="1354725"/>
          </a:xfrm>
        </p:grpSpPr>
        <p:sp>
          <p:nvSpPr>
            <p:cNvPr id="8739" name="Google Shape;8739;p35">
              <a:extLst>
                <a:ext uri="{FF2B5EF4-FFF2-40B4-BE49-F238E27FC236}">
                  <a16:creationId xmlns:a16="http://schemas.microsoft.com/office/drawing/2014/main" id="{F1626F83-A804-B719-1164-3FF2E0880CE2}"/>
                </a:ext>
              </a:extLst>
            </p:cNvPr>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35">
              <a:extLst>
                <a:ext uri="{FF2B5EF4-FFF2-40B4-BE49-F238E27FC236}">
                  <a16:creationId xmlns:a16="http://schemas.microsoft.com/office/drawing/2014/main" id="{0E6C56AC-E807-E925-6BCE-499978B7038D}"/>
                </a:ext>
              </a:extLst>
            </p:cNvPr>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35">
              <a:extLst>
                <a:ext uri="{FF2B5EF4-FFF2-40B4-BE49-F238E27FC236}">
                  <a16:creationId xmlns:a16="http://schemas.microsoft.com/office/drawing/2014/main" id="{4EB06F7B-FCC9-B5BC-ED1A-FA97FB4888C8}"/>
                </a:ext>
              </a:extLst>
            </p:cNvPr>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35">
              <a:extLst>
                <a:ext uri="{FF2B5EF4-FFF2-40B4-BE49-F238E27FC236}">
                  <a16:creationId xmlns:a16="http://schemas.microsoft.com/office/drawing/2014/main" id="{AF0CA18B-1CC8-65B2-C3FF-E01C0195D78B}"/>
                </a:ext>
              </a:extLst>
            </p:cNvPr>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35">
              <a:extLst>
                <a:ext uri="{FF2B5EF4-FFF2-40B4-BE49-F238E27FC236}">
                  <a16:creationId xmlns:a16="http://schemas.microsoft.com/office/drawing/2014/main" id="{E2DF216D-82C8-4F5F-86B0-B54EA0EA643D}"/>
                </a:ext>
              </a:extLst>
            </p:cNvPr>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35">
              <a:extLst>
                <a:ext uri="{FF2B5EF4-FFF2-40B4-BE49-F238E27FC236}">
                  <a16:creationId xmlns:a16="http://schemas.microsoft.com/office/drawing/2014/main" id="{DEA6048F-4A08-DB79-DB27-3F0A0F0D8F15}"/>
                </a:ext>
              </a:extLst>
            </p:cNvPr>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35">
              <a:extLst>
                <a:ext uri="{FF2B5EF4-FFF2-40B4-BE49-F238E27FC236}">
                  <a16:creationId xmlns:a16="http://schemas.microsoft.com/office/drawing/2014/main" id="{4FDB386D-5EFB-C111-EF4B-3379D2795049}"/>
                </a:ext>
              </a:extLst>
            </p:cNvPr>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35">
              <a:extLst>
                <a:ext uri="{FF2B5EF4-FFF2-40B4-BE49-F238E27FC236}">
                  <a16:creationId xmlns:a16="http://schemas.microsoft.com/office/drawing/2014/main" id="{6BCA4471-D597-599A-2347-6324D8F832E5}"/>
                </a:ext>
              </a:extLst>
            </p:cNvPr>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35">
              <a:extLst>
                <a:ext uri="{FF2B5EF4-FFF2-40B4-BE49-F238E27FC236}">
                  <a16:creationId xmlns:a16="http://schemas.microsoft.com/office/drawing/2014/main" id="{0684B129-AC27-0098-727E-FE26C2B9447D}"/>
                </a:ext>
              </a:extLst>
            </p:cNvPr>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35">
              <a:extLst>
                <a:ext uri="{FF2B5EF4-FFF2-40B4-BE49-F238E27FC236}">
                  <a16:creationId xmlns:a16="http://schemas.microsoft.com/office/drawing/2014/main" id="{AF43310F-FAC7-AE5D-6C53-40C22911D434}"/>
                </a:ext>
              </a:extLst>
            </p:cNvPr>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35">
              <a:extLst>
                <a:ext uri="{FF2B5EF4-FFF2-40B4-BE49-F238E27FC236}">
                  <a16:creationId xmlns:a16="http://schemas.microsoft.com/office/drawing/2014/main" id="{F5B36930-7795-9E98-CCB1-A2C74E916795}"/>
                </a:ext>
              </a:extLst>
            </p:cNvPr>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35">
              <a:extLst>
                <a:ext uri="{FF2B5EF4-FFF2-40B4-BE49-F238E27FC236}">
                  <a16:creationId xmlns:a16="http://schemas.microsoft.com/office/drawing/2014/main" id="{F21F90CE-FE30-AA98-8908-ED9E630EB4A5}"/>
                </a:ext>
              </a:extLst>
            </p:cNvPr>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35">
              <a:extLst>
                <a:ext uri="{FF2B5EF4-FFF2-40B4-BE49-F238E27FC236}">
                  <a16:creationId xmlns:a16="http://schemas.microsoft.com/office/drawing/2014/main" id="{1CDFE89A-3E4C-3B43-C48B-047503959E50}"/>
                </a:ext>
              </a:extLst>
            </p:cNvPr>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35">
              <a:extLst>
                <a:ext uri="{FF2B5EF4-FFF2-40B4-BE49-F238E27FC236}">
                  <a16:creationId xmlns:a16="http://schemas.microsoft.com/office/drawing/2014/main" id="{3DCD017F-04D8-071F-3AFA-AC8FF3CCA773}"/>
                </a:ext>
              </a:extLst>
            </p:cNvPr>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35">
              <a:extLst>
                <a:ext uri="{FF2B5EF4-FFF2-40B4-BE49-F238E27FC236}">
                  <a16:creationId xmlns:a16="http://schemas.microsoft.com/office/drawing/2014/main" id="{A3DC13EF-9EF3-56A3-D75D-60C7F76AF605}"/>
                </a:ext>
              </a:extLst>
            </p:cNvPr>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35">
              <a:extLst>
                <a:ext uri="{FF2B5EF4-FFF2-40B4-BE49-F238E27FC236}">
                  <a16:creationId xmlns:a16="http://schemas.microsoft.com/office/drawing/2014/main" id="{5D1E2294-A29A-497C-3212-634106FF4A68}"/>
                </a:ext>
              </a:extLst>
            </p:cNvPr>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35">
              <a:extLst>
                <a:ext uri="{FF2B5EF4-FFF2-40B4-BE49-F238E27FC236}">
                  <a16:creationId xmlns:a16="http://schemas.microsoft.com/office/drawing/2014/main" id="{3774EA7F-B918-44A1-B1D4-FE2D60083A99}"/>
                </a:ext>
              </a:extLst>
            </p:cNvPr>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35">
              <a:extLst>
                <a:ext uri="{FF2B5EF4-FFF2-40B4-BE49-F238E27FC236}">
                  <a16:creationId xmlns:a16="http://schemas.microsoft.com/office/drawing/2014/main" id="{A60B4E65-B3BC-FC45-BAF9-F8051A974534}"/>
                </a:ext>
              </a:extLst>
            </p:cNvPr>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35">
              <a:extLst>
                <a:ext uri="{FF2B5EF4-FFF2-40B4-BE49-F238E27FC236}">
                  <a16:creationId xmlns:a16="http://schemas.microsoft.com/office/drawing/2014/main" id="{45900003-A9DC-E17B-C850-108F9CF28B22}"/>
                </a:ext>
              </a:extLst>
            </p:cNvPr>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35">
              <a:extLst>
                <a:ext uri="{FF2B5EF4-FFF2-40B4-BE49-F238E27FC236}">
                  <a16:creationId xmlns:a16="http://schemas.microsoft.com/office/drawing/2014/main" id="{075BCBD0-51E8-2D5E-5BFF-9665305EB4A2}"/>
                </a:ext>
              </a:extLst>
            </p:cNvPr>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35">
              <a:extLst>
                <a:ext uri="{FF2B5EF4-FFF2-40B4-BE49-F238E27FC236}">
                  <a16:creationId xmlns:a16="http://schemas.microsoft.com/office/drawing/2014/main" id="{99A022BB-8005-DF0B-10D2-CE4BDBECE1AF}"/>
                </a:ext>
              </a:extLst>
            </p:cNvPr>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35">
              <a:extLst>
                <a:ext uri="{FF2B5EF4-FFF2-40B4-BE49-F238E27FC236}">
                  <a16:creationId xmlns:a16="http://schemas.microsoft.com/office/drawing/2014/main" id="{0984B761-497A-D2E0-BFE8-6927F970EE8E}"/>
                </a:ext>
              </a:extLst>
            </p:cNvPr>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35">
              <a:extLst>
                <a:ext uri="{FF2B5EF4-FFF2-40B4-BE49-F238E27FC236}">
                  <a16:creationId xmlns:a16="http://schemas.microsoft.com/office/drawing/2014/main" id="{29989986-46E0-14A5-6F03-407EAACADAF9}"/>
                </a:ext>
              </a:extLst>
            </p:cNvPr>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35">
              <a:extLst>
                <a:ext uri="{FF2B5EF4-FFF2-40B4-BE49-F238E27FC236}">
                  <a16:creationId xmlns:a16="http://schemas.microsoft.com/office/drawing/2014/main" id="{05C66561-B048-CE99-55BB-13C866EAAAF3}"/>
                </a:ext>
              </a:extLst>
            </p:cNvPr>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35">
              <a:extLst>
                <a:ext uri="{FF2B5EF4-FFF2-40B4-BE49-F238E27FC236}">
                  <a16:creationId xmlns:a16="http://schemas.microsoft.com/office/drawing/2014/main" id="{7BFD4B5A-ED9E-C1AB-3B1C-742BD093600C}"/>
                </a:ext>
              </a:extLst>
            </p:cNvPr>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35">
              <a:extLst>
                <a:ext uri="{FF2B5EF4-FFF2-40B4-BE49-F238E27FC236}">
                  <a16:creationId xmlns:a16="http://schemas.microsoft.com/office/drawing/2014/main" id="{DF80DCFD-886F-1130-A83B-73A433F6B471}"/>
                </a:ext>
              </a:extLst>
            </p:cNvPr>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35">
              <a:extLst>
                <a:ext uri="{FF2B5EF4-FFF2-40B4-BE49-F238E27FC236}">
                  <a16:creationId xmlns:a16="http://schemas.microsoft.com/office/drawing/2014/main" id="{D549FF1E-FD12-86DB-2F27-82F8B751176B}"/>
                </a:ext>
              </a:extLst>
            </p:cNvPr>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35">
              <a:extLst>
                <a:ext uri="{FF2B5EF4-FFF2-40B4-BE49-F238E27FC236}">
                  <a16:creationId xmlns:a16="http://schemas.microsoft.com/office/drawing/2014/main" id="{8FC711C0-CDEF-74C8-0E07-50972F49A8C6}"/>
                </a:ext>
              </a:extLst>
            </p:cNvPr>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35">
              <a:extLst>
                <a:ext uri="{FF2B5EF4-FFF2-40B4-BE49-F238E27FC236}">
                  <a16:creationId xmlns:a16="http://schemas.microsoft.com/office/drawing/2014/main" id="{A3CBF4C0-174A-0301-96C0-BE39D5A8C228}"/>
                </a:ext>
              </a:extLst>
            </p:cNvPr>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35">
              <a:extLst>
                <a:ext uri="{FF2B5EF4-FFF2-40B4-BE49-F238E27FC236}">
                  <a16:creationId xmlns:a16="http://schemas.microsoft.com/office/drawing/2014/main" id="{F1F46F75-2396-5015-763D-058AE6BE8D4F}"/>
                </a:ext>
              </a:extLst>
            </p:cNvPr>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35">
              <a:extLst>
                <a:ext uri="{FF2B5EF4-FFF2-40B4-BE49-F238E27FC236}">
                  <a16:creationId xmlns:a16="http://schemas.microsoft.com/office/drawing/2014/main" id="{AAADE95D-D4C2-38D2-61A0-584BFE533DBC}"/>
                </a:ext>
              </a:extLst>
            </p:cNvPr>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35">
              <a:extLst>
                <a:ext uri="{FF2B5EF4-FFF2-40B4-BE49-F238E27FC236}">
                  <a16:creationId xmlns:a16="http://schemas.microsoft.com/office/drawing/2014/main" id="{8B33CB66-73DC-87FE-0327-6D149B3FE501}"/>
                </a:ext>
              </a:extLst>
            </p:cNvPr>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35">
              <a:extLst>
                <a:ext uri="{FF2B5EF4-FFF2-40B4-BE49-F238E27FC236}">
                  <a16:creationId xmlns:a16="http://schemas.microsoft.com/office/drawing/2014/main" id="{4AF2266B-283A-AD18-0451-1F3698CAC493}"/>
                </a:ext>
              </a:extLst>
            </p:cNvPr>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35">
              <a:extLst>
                <a:ext uri="{FF2B5EF4-FFF2-40B4-BE49-F238E27FC236}">
                  <a16:creationId xmlns:a16="http://schemas.microsoft.com/office/drawing/2014/main" id="{2145B88D-4E22-09B0-9E7E-69D929B97925}"/>
                </a:ext>
              </a:extLst>
            </p:cNvPr>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35">
              <a:extLst>
                <a:ext uri="{FF2B5EF4-FFF2-40B4-BE49-F238E27FC236}">
                  <a16:creationId xmlns:a16="http://schemas.microsoft.com/office/drawing/2014/main" id="{A81EAB3A-0CC2-1459-8163-2952D8436199}"/>
                </a:ext>
              </a:extLst>
            </p:cNvPr>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35">
              <a:extLst>
                <a:ext uri="{FF2B5EF4-FFF2-40B4-BE49-F238E27FC236}">
                  <a16:creationId xmlns:a16="http://schemas.microsoft.com/office/drawing/2014/main" id="{EEA74F7E-E938-5EE5-1499-24E0C875B75F}"/>
                </a:ext>
              </a:extLst>
            </p:cNvPr>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35">
              <a:extLst>
                <a:ext uri="{FF2B5EF4-FFF2-40B4-BE49-F238E27FC236}">
                  <a16:creationId xmlns:a16="http://schemas.microsoft.com/office/drawing/2014/main" id="{2D22CDD4-A0A7-C154-7402-F3805C0B5B75}"/>
                </a:ext>
              </a:extLst>
            </p:cNvPr>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35">
              <a:extLst>
                <a:ext uri="{FF2B5EF4-FFF2-40B4-BE49-F238E27FC236}">
                  <a16:creationId xmlns:a16="http://schemas.microsoft.com/office/drawing/2014/main" id="{12221DFD-419E-0070-2076-185ACAA15D11}"/>
                </a:ext>
              </a:extLst>
            </p:cNvPr>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35">
              <a:extLst>
                <a:ext uri="{FF2B5EF4-FFF2-40B4-BE49-F238E27FC236}">
                  <a16:creationId xmlns:a16="http://schemas.microsoft.com/office/drawing/2014/main" id="{BE63A6EB-5857-46E0-5629-B9AA4CE7B5E2}"/>
                </a:ext>
              </a:extLst>
            </p:cNvPr>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35">
              <a:extLst>
                <a:ext uri="{FF2B5EF4-FFF2-40B4-BE49-F238E27FC236}">
                  <a16:creationId xmlns:a16="http://schemas.microsoft.com/office/drawing/2014/main" id="{5344D049-1781-78C6-D964-3B5DCEDD31FE}"/>
                </a:ext>
              </a:extLst>
            </p:cNvPr>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35">
              <a:extLst>
                <a:ext uri="{FF2B5EF4-FFF2-40B4-BE49-F238E27FC236}">
                  <a16:creationId xmlns:a16="http://schemas.microsoft.com/office/drawing/2014/main" id="{EB6D8BC0-6BF7-0E87-BC8B-90C951C3E531}"/>
                </a:ext>
              </a:extLst>
            </p:cNvPr>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35">
              <a:extLst>
                <a:ext uri="{FF2B5EF4-FFF2-40B4-BE49-F238E27FC236}">
                  <a16:creationId xmlns:a16="http://schemas.microsoft.com/office/drawing/2014/main" id="{0DC720B1-4728-C2F4-49BD-9F02278C9AAD}"/>
                </a:ext>
              </a:extLst>
            </p:cNvPr>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35">
              <a:extLst>
                <a:ext uri="{FF2B5EF4-FFF2-40B4-BE49-F238E27FC236}">
                  <a16:creationId xmlns:a16="http://schemas.microsoft.com/office/drawing/2014/main" id="{026E9C21-5621-FA30-2B98-B3A1EB8C5457}"/>
                </a:ext>
              </a:extLst>
            </p:cNvPr>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35">
              <a:extLst>
                <a:ext uri="{FF2B5EF4-FFF2-40B4-BE49-F238E27FC236}">
                  <a16:creationId xmlns:a16="http://schemas.microsoft.com/office/drawing/2014/main" id="{FCD91DFE-C0AF-3ECA-9A32-47F1FABE7A1A}"/>
                </a:ext>
              </a:extLst>
            </p:cNvPr>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35">
              <a:extLst>
                <a:ext uri="{FF2B5EF4-FFF2-40B4-BE49-F238E27FC236}">
                  <a16:creationId xmlns:a16="http://schemas.microsoft.com/office/drawing/2014/main" id="{3C5CB625-E00E-DD8F-9C30-D89CCE922032}"/>
                </a:ext>
              </a:extLst>
            </p:cNvPr>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35">
              <a:extLst>
                <a:ext uri="{FF2B5EF4-FFF2-40B4-BE49-F238E27FC236}">
                  <a16:creationId xmlns:a16="http://schemas.microsoft.com/office/drawing/2014/main" id="{36A245CB-9D76-3F29-91CC-283FDC34227A}"/>
                </a:ext>
              </a:extLst>
            </p:cNvPr>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35">
              <a:extLst>
                <a:ext uri="{FF2B5EF4-FFF2-40B4-BE49-F238E27FC236}">
                  <a16:creationId xmlns:a16="http://schemas.microsoft.com/office/drawing/2014/main" id="{E6638527-136F-F77F-54DF-7100C84E5CD2}"/>
                </a:ext>
              </a:extLst>
            </p:cNvPr>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35">
              <a:extLst>
                <a:ext uri="{FF2B5EF4-FFF2-40B4-BE49-F238E27FC236}">
                  <a16:creationId xmlns:a16="http://schemas.microsoft.com/office/drawing/2014/main" id="{8E22CA0A-5FF7-A05C-F2BF-A3F69412063A}"/>
                </a:ext>
              </a:extLst>
            </p:cNvPr>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35">
              <a:extLst>
                <a:ext uri="{FF2B5EF4-FFF2-40B4-BE49-F238E27FC236}">
                  <a16:creationId xmlns:a16="http://schemas.microsoft.com/office/drawing/2014/main" id="{195FF18F-41B5-2CCE-3FD0-858B944C2E61}"/>
                </a:ext>
              </a:extLst>
            </p:cNvPr>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35">
              <a:extLst>
                <a:ext uri="{FF2B5EF4-FFF2-40B4-BE49-F238E27FC236}">
                  <a16:creationId xmlns:a16="http://schemas.microsoft.com/office/drawing/2014/main" id="{0B7CEEC1-2503-395B-001F-7F9FE19F505E}"/>
                </a:ext>
              </a:extLst>
            </p:cNvPr>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35">
              <a:extLst>
                <a:ext uri="{FF2B5EF4-FFF2-40B4-BE49-F238E27FC236}">
                  <a16:creationId xmlns:a16="http://schemas.microsoft.com/office/drawing/2014/main" id="{DF4EE4E0-0832-0258-3428-5995D9A5C648}"/>
                </a:ext>
              </a:extLst>
            </p:cNvPr>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35">
              <a:extLst>
                <a:ext uri="{FF2B5EF4-FFF2-40B4-BE49-F238E27FC236}">
                  <a16:creationId xmlns:a16="http://schemas.microsoft.com/office/drawing/2014/main" id="{386E09E2-CAF3-4B7A-3946-95EE26D2AFDD}"/>
                </a:ext>
              </a:extLst>
            </p:cNvPr>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35">
              <a:extLst>
                <a:ext uri="{FF2B5EF4-FFF2-40B4-BE49-F238E27FC236}">
                  <a16:creationId xmlns:a16="http://schemas.microsoft.com/office/drawing/2014/main" id="{09810023-3DC4-DFC6-01FD-F8CA6503004C}"/>
                </a:ext>
              </a:extLst>
            </p:cNvPr>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35">
              <a:extLst>
                <a:ext uri="{FF2B5EF4-FFF2-40B4-BE49-F238E27FC236}">
                  <a16:creationId xmlns:a16="http://schemas.microsoft.com/office/drawing/2014/main" id="{EB971625-A618-2BC2-A712-4CB3F30A1556}"/>
                </a:ext>
              </a:extLst>
            </p:cNvPr>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35">
              <a:extLst>
                <a:ext uri="{FF2B5EF4-FFF2-40B4-BE49-F238E27FC236}">
                  <a16:creationId xmlns:a16="http://schemas.microsoft.com/office/drawing/2014/main" id="{5DEDCF26-43A3-3C9A-ECBC-9CD643DD2337}"/>
                </a:ext>
              </a:extLst>
            </p:cNvPr>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35">
              <a:extLst>
                <a:ext uri="{FF2B5EF4-FFF2-40B4-BE49-F238E27FC236}">
                  <a16:creationId xmlns:a16="http://schemas.microsoft.com/office/drawing/2014/main" id="{67A6610F-4BB4-5E02-C52F-717139EA519A}"/>
                </a:ext>
              </a:extLst>
            </p:cNvPr>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35">
              <a:extLst>
                <a:ext uri="{FF2B5EF4-FFF2-40B4-BE49-F238E27FC236}">
                  <a16:creationId xmlns:a16="http://schemas.microsoft.com/office/drawing/2014/main" id="{6F535D8D-842C-705A-2283-BCB51C04EF0C}"/>
                </a:ext>
              </a:extLst>
            </p:cNvPr>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35">
              <a:extLst>
                <a:ext uri="{FF2B5EF4-FFF2-40B4-BE49-F238E27FC236}">
                  <a16:creationId xmlns:a16="http://schemas.microsoft.com/office/drawing/2014/main" id="{A053658B-B9BB-8785-571F-D14CF26CC941}"/>
                </a:ext>
              </a:extLst>
            </p:cNvPr>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35">
              <a:extLst>
                <a:ext uri="{FF2B5EF4-FFF2-40B4-BE49-F238E27FC236}">
                  <a16:creationId xmlns:a16="http://schemas.microsoft.com/office/drawing/2014/main" id="{49BFA780-5F6F-55A1-E5A6-7F6DB3B78923}"/>
                </a:ext>
              </a:extLst>
            </p:cNvPr>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35">
              <a:extLst>
                <a:ext uri="{FF2B5EF4-FFF2-40B4-BE49-F238E27FC236}">
                  <a16:creationId xmlns:a16="http://schemas.microsoft.com/office/drawing/2014/main" id="{48B7D715-0D3E-AB9A-3F59-56722E967362}"/>
                </a:ext>
              </a:extLst>
            </p:cNvPr>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35">
              <a:extLst>
                <a:ext uri="{FF2B5EF4-FFF2-40B4-BE49-F238E27FC236}">
                  <a16:creationId xmlns:a16="http://schemas.microsoft.com/office/drawing/2014/main" id="{3F5C0790-184A-8907-AB96-B1363497760A}"/>
                </a:ext>
              </a:extLst>
            </p:cNvPr>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35">
              <a:extLst>
                <a:ext uri="{FF2B5EF4-FFF2-40B4-BE49-F238E27FC236}">
                  <a16:creationId xmlns:a16="http://schemas.microsoft.com/office/drawing/2014/main" id="{B815FF74-C8E3-5AA9-AB86-B86299639294}"/>
                </a:ext>
              </a:extLst>
            </p:cNvPr>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35">
              <a:extLst>
                <a:ext uri="{FF2B5EF4-FFF2-40B4-BE49-F238E27FC236}">
                  <a16:creationId xmlns:a16="http://schemas.microsoft.com/office/drawing/2014/main" id="{8789C738-F7A9-47DF-4208-11D7CD8D6B25}"/>
                </a:ext>
              </a:extLst>
            </p:cNvPr>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35">
              <a:extLst>
                <a:ext uri="{FF2B5EF4-FFF2-40B4-BE49-F238E27FC236}">
                  <a16:creationId xmlns:a16="http://schemas.microsoft.com/office/drawing/2014/main" id="{509E901C-9812-6583-56F0-53EBB28DC75A}"/>
                </a:ext>
              </a:extLst>
            </p:cNvPr>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35">
              <a:extLst>
                <a:ext uri="{FF2B5EF4-FFF2-40B4-BE49-F238E27FC236}">
                  <a16:creationId xmlns:a16="http://schemas.microsoft.com/office/drawing/2014/main" id="{A9C1420F-8910-3AAC-4935-355ED218DB41}"/>
                </a:ext>
              </a:extLst>
            </p:cNvPr>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35">
              <a:extLst>
                <a:ext uri="{FF2B5EF4-FFF2-40B4-BE49-F238E27FC236}">
                  <a16:creationId xmlns:a16="http://schemas.microsoft.com/office/drawing/2014/main" id="{2E53A2CA-569D-0169-6E28-0EB8E0B9CAA3}"/>
                </a:ext>
              </a:extLst>
            </p:cNvPr>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35">
              <a:extLst>
                <a:ext uri="{FF2B5EF4-FFF2-40B4-BE49-F238E27FC236}">
                  <a16:creationId xmlns:a16="http://schemas.microsoft.com/office/drawing/2014/main" id="{4E1C6881-7576-1275-65E0-73CBF9B22EC8}"/>
                </a:ext>
              </a:extLst>
            </p:cNvPr>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35">
              <a:extLst>
                <a:ext uri="{FF2B5EF4-FFF2-40B4-BE49-F238E27FC236}">
                  <a16:creationId xmlns:a16="http://schemas.microsoft.com/office/drawing/2014/main" id="{B57CD01D-ED9C-62DE-F65A-662C3724ACD5}"/>
                </a:ext>
              </a:extLst>
            </p:cNvPr>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35">
              <a:extLst>
                <a:ext uri="{FF2B5EF4-FFF2-40B4-BE49-F238E27FC236}">
                  <a16:creationId xmlns:a16="http://schemas.microsoft.com/office/drawing/2014/main" id="{B6A6CE12-621F-504D-A7B3-5CA4794147CF}"/>
                </a:ext>
              </a:extLst>
            </p:cNvPr>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35">
              <a:extLst>
                <a:ext uri="{FF2B5EF4-FFF2-40B4-BE49-F238E27FC236}">
                  <a16:creationId xmlns:a16="http://schemas.microsoft.com/office/drawing/2014/main" id="{D4E63C87-AD5E-A296-CE7A-BF75D6741F3F}"/>
                </a:ext>
              </a:extLst>
            </p:cNvPr>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35">
              <a:extLst>
                <a:ext uri="{FF2B5EF4-FFF2-40B4-BE49-F238E27FC236}">
                  <a16:creationId xmlns:a16="http://schemas.microsoft.com/office/drawing/2014/main" id="{57C1C154-C931-2ED0-25E8-58F8B457206F}"/>
                </a:ext>
              </a:extLst>
            </p:cNvPr>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35">
              <a:extLst>
                <a:ext uri="{FF2B5EF4-FFF2-40B4-BE49-F238E27FC236}">
                  <a16:creationId xmlns:a16="http://schemas.microsoft.com/office/drawing/2014/main" id="{38F4D54B-FCB5-D3B0-10B6-EF884D18FFE7}"/>
                </a:ext>
              </a:extLst>
            </p:cNvPr>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35">
              <a:extLst>
                <a:ext uri="{FF2B5EF4-FFF2-40B4-BE49-F238E27FC236}">
                  <a16:creationId xmlns:a16="http://schemas.microsoft.com/office/drawing/2014/main" id="{C49E45BF-A61D-661B-B624-7D991621AA78}"/>
                </a:ext>
              </a:extLst>
            </p:cNvPr>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35">
              <a:extLst>
                <a:ext uri="{FF2B5EF4-FFF2-40B4-BE49-F238E27FC236}">
                  <a16:creationId xmlns:a16="http://schemas.microsoft.com/office/drawing/2014/main" id="{6BE6A973-37A5-B3C3-0B40-C867EDE1F900}"/>
                </a:ext>
              </a:extLst>
            </p:cNvPr>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35">
              <a:extLst>
                <a:ext uri="{FF2B5EF4-FFF2-40B4-BE49-F238E27FC236}">
                  <a16:creationId xmlns:a16="http://schemas.microsoft.com/office/drawing/2014/main" id="{9FC9CE0A-B45E-4659-865D-DAB5D2A43008}"/>
                </a:ext>
              </a:extLst>
            </p:cNvPr>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35">
              <a:extLst>
                <a:ext uri="{FF2B5EF4-FFF2-40B4-BE49-F238E27FC236}">
                  <a16:creationId xmlns:a16="http://schemas.microsoft.com/office/drawing/2014/main" id="{C5AF1E82-D925-D12A-5461-36E1DF7174D4}"/>
                </a:ext>
              </a:extLst>
            </p:cNvPr>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35">
              <a:extLst>
                <a:ext uri="{FF2B5EF4-FFF2-40B4-BE49-F238E27FC236}">
                  <a16:creationId xmlns:a16="http://schemas.microsoft.com/office/drawing/2014/main" id="{45A2A866-F3AE-9FC3-B05E-5FB7EF78F737}"/>
                </a:ext>
              </a:extLst>
            </p:cNvPr>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35">
              <a:extLst>
                <a:ext uri="{FF2B5EF4-FFF2-40B4-BE49-F238E27FC236}">
                  <a16:creationId xmlns:a16="http://schemas.microsoft.com/office/drawing/2014/main" id="{B0D459F4-439E-9613-B4DD-76DF170E01CA}"/>
                </a:ext>
              </a:extLst>
            </p:cNvPr>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35">
              <a:extLst>
                <a:ext uri="{FF2B5EF4-FFF2-40B4-BE49-F238E27FC236}">
                  <a16:creationId xmlns:a16="http://schemas.microsoft.com/office/drawing/2014/main" id="{A23FFF56-2963-CAE7-A7CA-38FBE95E1540}"/>
                </a:ext>
              </a:extLst>
            </p:cNvPr>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35">
              <a:extLst>
                <a:ext uri="{FF2B5EF4-FFF2-40B4-BE49-F238E27FC236}">
                  <a16:creationId xmlns:a16="http://schemas.microsoft.com/office/drawing/2014/main" id="{89D105AA-2343-7C4F-C2FF-B31A53A57039}"/>
                </a:ext>
              </a:extLst>
            </p:cNvPr>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35">
              <a:extLst>
                <a:ext uri="{FF2B5EF4-FFF2-40B4-BE49-F238E27FC236}">
                  <a16:creationId xmlns:a16="http://schemas.microsoft.com/office/drawing/2014/main" id="{CB3E9DDE-AFF4-BC9A-B517-049A9FD133C1}"/>
                </a:ext>
              </a:extLst>
            </p:cNvPr>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35">
              <a:extLst>
                <a:ext uri="{FF2B5EF4-FFF2-40B4-BE49-F238E27FC236}">
                  <a16:creationId xmlns:a16="http://schemas.microsoft.com/office/drawing/2014/main" id="{6FC7FDD6-322B-0806-FCC5-15F7CC5ECA13}"/>
                </a:ext>
              </a:extLst>
            </p:cNvPr>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35">
              <a:extLst>
                <a:ext uri="{FF2B5EF4-FFF2-40B4-BE49-F238E27FC236}">
                  <a16:creationId xmlns:a16="http://schemas.microsoft.com/office/drawing/2014/main" id="{DA3CF433-F820-FA20-29BF-03DA32D42D45}"/>
                </a:ext>
              </a:extLst>
            </p:cNvPr>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35">
              <a:extLst>
                <a:ext uri="{FF2B5EF4-FFF2-40B4-BE49-F238E27FC236}">
                  <a16:creationId xmlns:a16="http://schemas.microsoft.com/office/drawing/2014/main" id="{18AA6EBF-A3BC-F1F2-80B5-7A0C8DB43E91}"/>
                </a:ext>
              </a:extLst>
            </p:cNvPr>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35">
              <a:extLst>
                <a:ext uri="{FF2B5EF4-FFF2-40B4-BE49-F238E27FC236}">
                  <a16:creationId xmlns:a16="http://schemas.microsoft.com/office/drawing/2014/main" id="{5F672DD4-B301-15F7-BD0A-5DEF54E3C550}"/>
                </a:ext>
              </a:extLst>
            </p:cNvPr>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35">
              <a:extLst>
                <a:ext uri="{FF2B5EF4-FFF2-40B4-BE49-F238E27FC236}">
                  <a16:creationId xmlns:a16="http://schemas.microsoft.com/office/drawing/2014/main" id="{1808627C-5A20-DE8A-8F9A-18CB39AACEC6}"/>
                </a:ext>
              </a:extLst>
            </p:cNvPr>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35">
              <a:extLst>
                <a:ext uri="{FF2B5EF4-FFF2-40B4-BE49-F238E27FC236}">
                  <a16:creationId xmlns:a16="http://schemas.microsoft.com/office/drawing/2014/main" id="{D14A7998-17B6-FA05-9107-B5AEE995C0F8}"/>
                </a:ext>
              </a:extLst>
            </p:cNvPr>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35">
              <a:extLst>
                <a:ext uri="{FF2B5EF4-FFF2-40B4-BE49-F238E27FC236}">
                  <a16:creationId xmlns:a16="http://schemas.microsoft.com/office/drawing/2014/main" id="{380CF99E-BD23-6AAA-CDA4-A94DAB3577EC}"/>
                </a:ext>
              </a:extLst>
            </p:cNvPr>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35">
              <a:extLst>
                <a:ext uri="{FF2B5EF4-FFF2-40B4-BE49-F238E27FC236}">
                  <a16:creationId xmlns:a16="http://schemas.microsoft.com/office/drawing/2014/main" id="{6DFF7B4D-1E2E-58F8-E13A-23913F62B272}"/>
                </a:ext>
              </a:extLst>
            </p:cNvPr>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35">
              <a:extLst>
                <a:ext uri="{FF2B5EF4-FFF2-40B4-BE49-F238E27FC236}">
                  <a16:creationId xmlns:a16="http://schemas.microsoft.com/office/drawing/2014/main" id="{24D2C2C1-C9D1-E2A7-537C-F2A4CA5DEE00}"/>
                </a:ext>
              </a:extLst>
            </p:cNvPr>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35">
              <a:extLst>
                <a:ext uri="{FF2B5EF4-FFF2-40B4-BE49-F238E27FC236}">
                  <a16:creationId xmlns:a16="http://schemas.microsoft.com/office/drawing/2014/main" id="{1504FCAA-6FE5-6626-F362-DA3A7D852771}"/>
                </a:ext>
              </a:extLst>
            </p:cNvPr>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35">
              <a:extLst>
                <a:ext uri="{FF2B5EF4-FFF2-40B4-BE49-F238E27FC236}">
                  <a16:creationId xmlns:a16="http://schemas.microsoft.com/office/drawing/2014/main" id="{639E901D-8906-7288-C5BA-DDAE7FECAE65}"/>
                </a:ext>
              </a:extLst>
            </p:cNvPr>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35">
              <a:extLst>
                <a:ext uri="{FF2B5EF4-FFF2-40B4-BE49-F238E27FC236}">
                  <a16:creationId xmlns:a16="http://schemas.microsoft.com/office/drawing/2014/main" id="{890D97AF-32D0-96F8-DA7D-E9355283DAD6}"/>
                </a:ext>
              </a:extLst>
            </p:cNvPr>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35">
              <a:extLst>
                <a:ext uri="{FF2B5EF4-FFF2-40B4-BE49-F238E27FC236}">
                  <a16:creationId xmlns:a16="http://schemas.microsoft.com/office/drawing/2014/main" id="{F353C327-6A4D-F3BE-A019-A7773C510298}"/>
                </a:ext>
              </a:extLst>
            </p:cNvPr>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35">
              <a:extLst>
                <a:ext uri="{FF2B5EF4-FFF2-40B4-BE49-F238E27FC236}">
                  <a16:creationId xmlns:a16="http://schemas.microsoft.com/office/drawing/2014/main" id="{41BCF7FB-B342-6378-1DC4-9B1A7D6C5A49}"/>
                </a:ext>
              </a:extLst>
            </p:cNvPr>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35">
              <a:extLst>
                <a:ext uri="{FF2B5EF4-FFF2-40B4-BE49-F238E27FC236}">
                  <a16:creationId xmlns:a16="http://schemas.microsoft.com/office/drawing/2014/main" id="{4C1DA2E2-AB09-D4A5-57C8-D810A1A6D6C9}"/>
                </a:ext>
              </a:extLst>
            </p:cNvPr>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35">
              <a:extLst>
                <a:ext uri="{FF2B5EF4-FFF2-40B4-BE49-F238E27FC236}">
                  <a16:creationId xmlns:a16="http://schemas.microsoft.com/office/drawing/2014/main" id="{4893E9F3-012D-92C1-F66F-4E8DB0BD964F}"/>
                </a:ext>
              </a:extLst>
            </p:cNvPr>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35">
              <a:extLst>
                <a:ext uri="{FF2B5EF4-FFF2-40B4-BE49-F238E27FC236}">
                  <a16:creationId xmlns:a16="http://schemas.microsoft.com/office/drawing/2014/main" id="{731EE072-3EE2-EA42-0614-A5D694255E31}"/>
                </a:ext>
              </a:extLst>
            </p:cNvPr>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35">
              <a:extLst>
                <a:ext uri="{FF2B5EF4-FFF2-40B4-BE49-F238E27FC236}">
                  <a16:creationId xmlns:a16="http://schemas.microsoft.com/office/drawing/2014/main" id="{FA6542EC-2FC3-FF46-D528-C9D51C14CC47}"/>
                </a:ext>
              </a:extLst>
            </p:cNvPr>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35">
              <a:extLst>
                <a:ext uri="{FF2B5EF4-FFF2-40B4-BE49-F238E27FC236}">
                  <a16:creationId xmlns:a16="http://schemas.microsoft.com/office/drawing/2014/main" id="{89380E80-65DF-A085-1BEA-0C9D4B92E123}"/>
                </a:ext>
              </a:extLst>
            </p:cNvPr>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35">
              <a:extLst>
                <a:ext uri="{FF2B5EF4-FFF2-40B4-BE49-F238E27FC236}">
                  <a16:creationId xmlns:a16="http://schemas.microsoft.com/office/drawing/2014/main" id="{828B25A4-605B-C52F-C0E9-7C3E1A39BADF}"/>
                </a:ext>
              </a:extLst>
            </p:cNvPr>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35">
              <a:extLst>
                <a:ext uri="{FF2B5EF4-FFF2-40B4-BE49-F238E27FC236}">
                  <a16:creationId xmlns:a16="http://schemas.microsoft.com/office/drawing/2014/main" id="{40231199-8FFC-3FE4-9305-EF91AC571D31}"/>
                </a:ext>
              </a:extLst>
            </p:cNvPr>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35">
              <a:extLst>
                <a:ext uri="{FF2B5EF4-FFF2-40B4-BE49-F238E27FC236}">
                  <a16:creationId xmlns:a16="http://schemas.microsoft.com/office/drawing/2014/main" id="{17C6143F-19DB-6F38-3159-DD8677D55F82}"/>
                </a:ext>
              </a:extLst>
            </p:cNvPr>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35">
              <a:extLst>
                <a:ext uri="{FF2B5EF4-FFF2-40B4-BE49-F238E27FC236}">
                  <a16:creationId xmlns:a16="http://schemas.microsoft.com/office/drawing/2014/main" id="{F9D3A72A-DA72-566D-EE3A-F35B12716450}"/>
                </a:ext>
              </a:extLst>
            </p:cNvPr>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35">
              <a:extLst>
                <a:ext uri="{FF2B5EF4-FFF2-40B4-BE49-F238E27FC236}">
                  <a16:creationId xmlns:a16="http://schemas.microsoft.com/office/drawing/2014/main" id="{A2646403-F5B7-6218-F0C9-E2A178358256}"/>
                </a:ext>
              </a:extLst>
            </p:cNvPr>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35">
              <a:extLst>
                <a:ext uri="{FF2B5EF4-FFF2-40B4-BE49-F238E27FC236}">
                  <a16:creationId xmlns:a16="http://schemas.microsoft.com/office/drawing/2014/main" id="{A40E5A52-4E2A-6B83-CBA4-6ADC835E5D5A}"/>
                </a:ext>
              </a:extLst>
            </p:cNvPr>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35">
              <a:extLst>
                <a:ext uri="{FF2B5EF4-FFF2-40B4-BE49-F238E27FC236}">
                  <a16:creationId xmlns:a16="http://schemas.microsoft.com/office/drawing/2014/main" id="{3783CA79-9A12-F57E-57F7-BAF4BDE3DEAD}"/>
                </a:ext>
              </a:extLst>
            </p:cNvPr>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35">
              <a:extLst>
                <a:ext uri="{FF2B5EF4-FFF2-40B4-BE49-F238E27FC236}">
                  <a16:creationId xmlns:a16="http://schemas.microsoft.com/office/drawing/2014/main" id="{BDB637D1-3487-E4DF-2D17-6DC921C261F3}"/>
                </a:ext>
              </a:extLst>
            </p:cNvPr>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35">
              <a:extLst>
                <a:ext uri="{FF2B5EF4-FFF2-40B4-BE49-F238E27FC236}">
                  <a16:creationId xmlns:a16="http://schemas.microsoft.com/office/drawing/2014/main" id="{E22DE30E-186E-33CC-4859-64018FDDDB84}"/>
                </a:ext>
              </a:extLst>
            </p:cNvPr>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35">
              <a:extLst>
                <a:ext uri="{FF2B5EF4-FFF2-40B4-BE49-F238E27FC236}">
                  <a16:creationId xmlns:a16="http://schemas.microsoft.com/office/drawing/2014/main" id="{C4F1E087-EC2C-00D2-F460-CD47291E19D8}"/>
                </a:ext>
              </a:extLst>
            </p:cNvPr>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35">
              <a:extLst>
                <a:ext uri="{FF2B5EF4-FFF2-40B4-BE49-F238E27FC236}">
                  <a16:creationId xmlns:a16="http://schemas.microsoft.com/office/drawing/2014/main" id="{E8C6369C-A021-9695-998C-3875C53ADFAE}"/>
                </a:ext>
              </a:extLst>
            </p:cNvPr>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35">
              <a:extLst>
                <a:ext uri="{FF2B5EF4-FFF2-40B4-BE49-F238E27FC236}">
                  <a16:creationId xmlns:a16="http://schemas.microsoft.com/office/drawing/2014/main" id="{0DBEA80F-71E5-35BC-AECC-52AD7814534F}"/>
                </a:ext>
              </a:extLst>
            </p:cNvPr>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35">
              <a:extLst>
                <a:ext uri="{FF2B5EF4-FFF2-40B4-BE49-F238E27FC236}">
                  <a16:creationId xmlns:a16="http://schemas.microsoft.com/office/drawing/2014/main" id="{A38C48A3-E5FD-1A3F-D724-5211E792D1F6}"/>
                </a:ext>
              </a:extLst>
            </p:cNvPr>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35">
              <a:extLst>
                <a:ext uri="{FF2B5EF4-FFF2-40B4-BE49-F238E27FC236}">
                  <a16:creationId xmlns:a16="http://schemas.microsoft.com/office/drawing/2014/main" id="{788FDAE0-C61B-4816-9672-1BF741CCF4B8}"/>
                </a:ext>
              </a:extLst>
            </p:cNvPr>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35">
              <a:extLst>
                <a:ext uri="{FF2B5EF4-FFF2-40B4-BE49-F238E27FC236}">
                  <a16:creationId xmlns:a16="http://schemas.microsoft.com/office/drawing/2014/main" id="{27C59378-2452-E4BE-14BE-71205A84F30E}"/>
                </a:ext>
              </a:extLst>
            </p:cNvPr>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35">
              <a:extLst>
                <a:ext uri="{FF2B5EF4-FFF2-40B4-BE49-F238E27FC236}">
                  <a16:creationId xmlns:a16="http://schemas.microsoft.com/office/drawing/2014/main" id="{BA90071F-C9D3-5148-110D-F203D26C5930}"/>
                </a:ext>
              </a:extLst>
            </p:cNvPr>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35">
              <a:extLst>
                <a:ext uri="{FF2B5EF4-FFF2-40B4-BE49-F238E27FC236}">
                  <a16:creationId xmlns:a16="http://schemas.microsoft.com/office/drawing/2014/main" id="{6F6FDF3C-E7D5-044B-A81D-E809BA4BD103}"/>
                </a:ext>
              </a:extLst>
            </p:cNvPr>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35">
              <a:extLst>
                <a:ext uri="{FF2B5EF4-FFF2-40B4-BE49-F238E27FC236}">
                  <a16:creationId xmlns:a16="http://schemas.microsoft.com/office/drawing/2014/main" id="{D42227D7-94C0-9C43-19F6-0C3AFCFB3BB2}"/>
                </a:ext>
              </a:extLst>
            </p:cNvPr>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35">
              <a:extLst>
                <a:ext uri="{FF2B5EF4-FFF2-40B4-BE49-F238E27FC236}">
                  <a16:creationId xmlns:a16="http://schemas.microsoft.com/office/drawing/2014/main" id="{C5D60E1B-1D5C-D88A-BD38-6CE9C80863C8}"/>
                </a:ext>
              </a:extLst>
            </p:cNvPr>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35">
              <a:extLst>
                <a:ext uri="{FF2B5EF4-FFF2-40B4-BE49-F238E27FC236}">
                  <a16:creationId xmlns:a16="http://schemas.microsoft.com/office/drawing/2014/main" id="{77D75633-5DD5-316D-1AAC-B4EA4D1152B1}"/>
                </a:ext>
              </a:extLst>
            </p:cNvPr>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35">
              <a:extLst>
                <a:ext uri="{FF2B5EF4-FFF2-40B4-BE49-F238E27FC236}">
                  <a16:creationId xmlns:a16="http://schemas.microsoft.com/office/drawing/2014/main" id="{9C7DCD71-2D59-7063-3327-E9014D0C0671}"/>
                </a:ext>
              </a:extLst>
            </p:cNvPr>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35">
              <a:extLst>
                <a:ext uri="{FF2B5EF4-FFF2-40B4-BE49-F238E27FC236}">
                  <a16:creationId xmlns:a16="http://schemas.microsoft.com/office/drawing/2014/main" id="{5009A375-D9C0-60C4-EF92-8B7DE7D1A262}"/>
                </a:ext>
              </a:extLst>
            </p:cNvPr>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35">
              <a:extLst>
                <a:ext uri="{FF2B5EF4-FFF2-40B4-BE49-F238E27FC236}">
                  <a16:creationId xmlns:a16="http://schemas.microsoft.com/office/drawing/2014/main" id="{186720A3-C872-1124-CB66-F6E11FF88B10}"/>
                </a:ext>
              </a:extLst>
            </p:cNvPr>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35">
              <a:extLst>
                <a:ext uri="{FF2B5EF4-FFF2-40B4-BE49-F238E27FC236}">
                  <a16:creationId xmlns:a16="http://schemas.microsoft.com/office/drawing/2014/main" id="{2923C9FB-E9D8-23F0-3691-17CB1FD0671A}"/>
                </a:ext>
              </a:extLst>
            </p:cNvPr>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35">
              <a:extLst>
                <a:ext uri="{FF2B5EF4-FFF2-40B4-BE49-F238E27FC236}">
                  <a16:creationId xmlns:a16="http://schemas.microsoft.com/office/drawing/2014/main" id="{2FF920A5-22F5-F529-2A6F-C8C238C33912}"/>
                </a:ext>
              </a:extLst>
            </p:cNvPr>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35">
              <a:extLst>
                <a:ext uri="{FF2B5EF4-FFF2-40B4-BE49-F238E27FC236}">
                  <a16:creationId xmlns:a16="http://schemas.microsoft.com/office/drawing/2014/main" id="{466BCCFA-379B-7EF7-BBE1-6CE72EE02ECC}"/>
                </a:ext>
              </a:extLst>
            </p:cNvPr>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35">
              <a:extLst>
                <a:ext uri="{FF2B5EF4-FFF2-40B4-BE49-F238E27FC236}">
                  <a16:creationId xmlns:a16="http://schemas.microsoft.com/office/drawing/2014/main" id="{FCEB0793-F74A-7BF4-EC4B-7FD0301C066F}"/>
                </a:ext>
              </a:extLst>
            </p:cNvPr>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35">
              <a:extLst>
                <a:ext uri="{FF2B5EF4-FFF2-40B4-BE49-F238E27FC236}">
                  <a16:creationId xmlns:a16="http://schemas.microsoft.com/office/drawing/2014/main" id="{28154C2A-9CF1-7069-4C77-04DF0F537F75}"/>
                </a:ext>
              </a:extLst>
            </p:cNvPr>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35">
              <a:extLst>
                <a:ext uri="{FF2B5EF4-FFF2-40B4-BE49-F238E27FC236}">
                  <a16:creationId xmlns:a16="http://schemas.microsoft.com/office/drawing/2014/main" id="{2E2B20E0-E47B-2298-5271-45363096A0E2}"/>
                </a:ext>
              </a:extLst>
            </p:cNvPr>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35">
              <a:extLst>
                <a:ext uri="{FF2B5EF4-FFF2-40B4-BE49-F238E27FC236}">
                  <a16:creationId xmlns:a16="http://schemas.microsoft.com/office/drawing/2014/main" id="{AF7F9342-CEA0-9C0C-179B-CA18D7671E8C}"/>
                </a:ext>
              </a:extLst>
            </p:cNvPr>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35">
              <a:extLst>
                <a:ext uri="{FF2B5EF4-FFF2-40B4-BE49-F238E27FC236}">
                  <a16:creationId xmlns:a16="http://schemas.microsoft.com/office/drawing/2014/main" id="{3DC1796C-AB7E-7062-5327-BFF42FC14075}"/>
                </a:ext>
              </a:extLst>
            </p:cNvPr>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35">
              <a:extLst>
                <a:ext uri="{FF2B5EF4-FFF2-40B4-BE49-F238E27FC236}">
                  <a16:creationId xmlns:a16="http://schemas.microsoft.com/office/drawing/2014/main" id="{20FD4D1C-1F5B-92C7-BB21-D78E7E15E1D0}"/>
                </a:ext>
              </a:extLst>
            </p:cNvPr>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35">
              <a:extLst>
                <a:ext uri="{FF2B5EF4-FFF2-40B4-BE49-F238E27FC236}">
                  <a16:creationId xmlns:a16="http://schemas.microsoft.com/office/drawing/2014/main" id="{87EF472F-A054-85CF-C4C2-D6BE3F796536}"/>
                </a:ext>
              </a:extLst>
            </p:cNvPr>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35">
              <a:extLst>
                <a:ext uri="{FF2B5EF4-FFF2-40B4-BE49-F238E27FC236}">
                  <a16:creationId xmlns:a16="http://schemas.microsoft.com/office/drawing/2014/main" id="{0E8358A6-8B9B-ABBB-A65D-2608585F00B6}"/>
                </a:ext>
              </a:extLst>
            </p:cNvPr>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35">
              <a:extLst>
                <a:ext uri="{FF2B5EF4-FFF2-40B4-BE49-F238E27FC236}">
                  <a16:creationId xmlns:a16="http://schemas.microsoft.com/office/drawing/2014/main" id="{B682BBBC-F4FB-B18D-E2C0-4A3D49782A14}"/>
                </a:ext>
              </a:extLst>
            </p:cNvPr>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35">
              <a:extLst>
                <a:ext uri="{FF2B5EF4-FFF2-40B4-BE49-F238E27FC236}">
                  <a16:creationId xmlns:a16="http://schemas.microsoft.com/office/drawing/2014/main" id="{A6FDD154-1321-559C-F1D0-362AB59E73F4}"/>
                </a:ext>
              </a:extLst>
            </p:cNvPr>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35">
              <a:extLst>
                <a:ext uri="{FF2B5EF4-FFF2-40B4-BE49-F238E27FC236}">
                  <a16:creationId xmlns:a16="http://schemas.microsoft.com/office/drawing/2014/main" id="{6316D838-D86E-4307-682A-1AEEBDAB7173}"/>
                </a:ext>
              </a:extLst>
            </p:cNvPr>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35">
              <a:extLst>
                <a:ext uri="{FF2B5EF4-FFF2-40B4-BE49-F238E27FC236}">
                  <a16:creationId xmlns:a16="http://schemas.microsoft.com/office/drawing/2014/main" id="{1DFFFE44-1234-5EEC-E5D3-150026494FCB}"/>
                </a:ext>
              </a:extLst>
            </p:cNvPr>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35">
              <a:extLst>
                <a:ext uri="{FF2B5EF4-FFF2-40B4-BE49-F238E27FC236}">
                  <a16:creationId xmlns:a16="http://schemas.microsoft.com/office/drawing/2014/main" id="{D1A21D6C-8494-396B-5610-FDBABD75637E}"/>
                </a:ext>
              </a:extLst>
            </p:cNvPr>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35">
              <a:extLst>
                <a:ext uri="{FF2B5EF4-FFF2-40B4-BE49-F238E27FC236}">
                  <a16:creationId xmlns:a16="http://schemas.microsoft.com/office/drawing/2014/main" id="{776CBF6A-7E74-31A3-51DA-428D19C86C52}"/>
                </a:ext>
              </a:extLst>
            </p:cNvPr>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35">
              <a:extLst>
                <a:ext uri="{FF2B5EF4-FFF2-40B4-BE49-F238E27FC236}">
                  <a16:creationId xmlns:a16="http://schemas.microsoft.com/office/drawing/2014/main" id="{36F7FE3B-614E-C86B-650C-008A9BB73FDD}"/>
                </a:ext>
              </a:extLst>
            </p:cNvPr>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35">
              <a:extLst>
                <a:ext uri="{FF2B5EF4-FFF2-40B4-BE49-F238E27FC236}">
                  <a16:creationId xmlns:a16="http://schemas.microsoft.com/office/drawing/2014/main" id="{A0C52B26-ED00-4711-F956-DB5E2BF53733}"/>
                </a:ext>
              </a:extLst>
            </p:cNvPr>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35">
              <a:extLst>
                <a:ext uri="{FF2B5EF4-FFF2-40B4-BE49-F238E27FC236}">
                  <a16:creationId xmlns:a16="http://schemas.microsoft.com/office/drawing/2014/main" id="{CA213962-B69A-B7B2-84B2-3E1AA8BD2D7E}"/>
                </a:ext>
              </a:extLst>
            </p:cNvPr>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35">
              <a:extLst>
                <a:ext uri="{FF2B5EF4-FFF2-40B4-BE49-F238E27FC236}">
                  <a16:creationId xmlns:a16="http://schemas.microsoft.com/office/drawing/2014/main" id="{2FB13C7E-049D-BFD2-35CF-7BBD56B19316}"/>
                </a:ext>
              </a:extLst>
            </p:cNvPr>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35">
              <a:extLst>
                <a:ext uri="{FF2B5EF4-FFF2-40B4-BE49-F238E27FC236}">
                  <a16:creationId xmlns:a16="http://schemas.microsoft.com/office/drawing/2014/main" id="{7EA6E67E-8F7C-244D-5B3E-9A9A04AEA6A6}"/>
                </a:ext>
              </a:extLst>
            </p:cNvPr>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35">
              <a:extLst>
                <a:ext uri="{FF2B5EF4-FFF2-40B4-BE49-F238E27FC236}">
                  <a16:creationId xmlns:a16="http://schemas.microsoft.com/office/drawing/2014/main" id="{C77F19DA-DE7C-607D-70CA-9DC9E38C795E}"/>
                </a:ext>
              </a:extLst>
            </p:cNvPr>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35">
              <a:extLst>
                <a:ext uri="{FF2B5EF4-FFF2-40B4-BE49-F238E27FC236}">
                  <a16:creationId xmlns:a16="http://schemas.microsoft.com/office/drawing/2014/main" id="{0AD83E9E-3CDD-EC83-39D9-EA6A8FCC984A}"/>
                </a:ext>
              </a:extLst>
            </p:cNvPr>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35">
              <a:extLst>
                <a:ext uri="{FF2B5EF4-FFF2-40B4-BE49-F238E27FC236}">
                  <a16:creationId xmlns:a16="http://schemas.microsoft.com/office/drawing/2014/main" id="{8EA8D1A6-4038-CCF1-9EC3-631DF95D733E}"/>
                </a:ext>
              </a:extLst>
            </p:cNvPr>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35">
              <a:extLst>
                <a:ext uri="{FF2B5EF4-FFF2-40B4-BE49-F238E27FC236}">
                  <a16:creationId xmlns:a16="http://schemas.microsoft.com/office/drawing/2014/main" id="{97C642B5-6365-2DFE-F736-F3CFEFE555F5}"/>
                </a:ext>
              </a:extLst>
            </p:cNvPr>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35">
              <a:extLst>
                <a:ext uri="{FF2B5EF4-FFF2-40B4-BE49-F238E27FC236}">
                  <a16:creationId xmlns:a16="http://schemas.microsoft.com/office/drawing/2014/main" id="{3AF07F87-D122-F847-6A2C-EFF70F32C50F}"/>
                </a:ext>
              </a:extLst>
            </p:cNvPr>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35">
              <a:extLst>
                <a:ext uri="{FF2B5EF4-FFF2-40B4-BE49-F238E27FC236}">
                  <a16:creationId xmlns:a16="http://schemas.microsoft.com/office/drawing/2014/main" id="{9EAA88F2-21B2-5EAD-A5B6-3A276264E715}"/>
                </a:ext>
              </a:extLst>
            </p:cNvPr>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35">
              <a:extLst>
                <a:ext uri="{FF2B5EF4-FFF2-40B4-BE49-F238E27FC236}">
                  <a16:creationId xmlns:a16="http://schemas.microsoft.com/office/drawing/2014/main" id="{235F7D66-6904-F8C9-5C21-8861B5275730}"/>
                </a:ext>
              </a:extLst>
            </p:cNvPr>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35">
              <a:extLst>
                <a:ext uri="{FF2B5EF4-FFF2-40B4-BE49-F238E27FC236}">
                  <a16:creationId xmlns:a16="http://schemas.microsoft.com/office/drawing/2014/main" id="{13B42B00-216B-7287-A99B-154846ECCCE4}"/>
                </a:ext>
              </a:extLst>
            </p:cNvPr>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35">
              <a:extLst>
                <a:ext uri="{FF2B5EF4-FFF2-40B4-BE49-F238E27FC236}">
                  <a16:creationId xmlns:a16="http://schemas.microsoft.com/office/drawing/2014/main" id="{C168752A-8FEF-5375-9625-C2E9F4628218}"/>
                </a:ext>
              </a:extLst>
            </p:cNvPr>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35">
              <a:extLst>
                <a:ext uri="{FF2B5EF4-FFF2-40B4-BE49-F238E27FC236}">
                  <a16:creationId xmlns:a16="http://schemas.microsoft.com/office/drawing/2014/main" id="{D421FE81-5306-6630-41EC-CF748D12DB1E}"/>
                </a:ext>
              </a:extLst>
            </p:cNvPr>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35">
              <a:extLst>
                <a:ext uri="{FF2B5EF4-FFF2-40B4-BE49-F238E27FC236}">
                  <a16:creationId xmlns:a16="http://schemas.microsoft.com/office/drawing/2014/main" id="{253E3F33-0C67-389B-DCA0-A195E784E76A}"/>
                </a:ext>
              </a:extLst>
            </p:cNvPr>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35">
              <a:extLst>
                <a:ext uri="{FF2B5EF4-FFF2-40B4-BE49-F238E27FC236}">
                  <a16:creationId xmlns:a16="http://schemas.microsoft.com/office/drawing/2014/main" id="{B5B4BACB-9E67-6F20-0755-FF8E14D7EABC}"/>
                </a:ext>
              </a:extLst>
            </p:cNvPr>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35">
              <a:extLst>
                <a:ext uri="{FF2B5EF4-FFF2-40B4-BE49-F238E27FC236}">
                  <a16:creationId xmlns:a16="http://schemas.microsoft.com/office/drawing/2014/main" id="{9CD7644F-9D14-DB9D-1755-D128CB70274A}"/>
                </a:ext>
              </a:extLst>
            </p:cNvPr>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35">
              <a:extLst>
                <a:ext uri="{FF2B5EF4-FFF2-40B4-BE49-F238E27FC236}">
                  <a16:creationId xmlns:a16="http://schemas.microsoft.com/office/drawing/2014/main" id="{63D3711E-2B5B-0B65-3D90-FB4E7388F73B}"/>
                </a:ext>
              </a:extLst>
            </p:cNvPr>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35">
              <a:extLst>
                <a:ext uri="{FF2B5EF4-FFF2-40B4-BE49-F238E27FC236}">
                  <a16:creationId xmlns:a16="http://schemas.microsoft.com/office/drawing/2014/main" id="{F195354E-4D72-B8B2-C825-92347AF1513A}"/>
                </a:ext>
              </a:extLst>
            </p:cNvPr>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35">
              <a:extLst>
                <a:ext uri="{FF2B5EF4-FFF2-40B4-BE49-F238E27FC236}">
                  <a16:creationId xmlns:a16="http://schemas.microsoft.com/office/drawing/2014/main" id="{73AC25CC-0D92-7867-590B-B64D81972694}"/>
                </a:ext>
              </a:extLst>
            </p:cNvPr>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35">
              <a:extLst>
                <a:ext uri="{FF2B5EF4-FFF2-40B4-BE49-F238E27FC236}">
                  <a16:creationId xmlns:a16="http://schemas.microsoft.com/office/drawing/2014/main" id="{9CD23652-ED16-F8FB-60A0-CB5181EE80CD}"/>
                </a:ext>
              </a:extLst>
            </p:cNvPr>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35">
              <a:extLst>
                <a:ext uri="{FF2B5EF4-FFF2-40B4-BE49-F238E27FC236}">
                  <a16:creationId xmlns:a16="http://schemas.microsoft.com/office/drawing/2014/main" id="{E1BDD06A-E9F5-946F-C2AC-3E545666C040}"/>
                </a:ext>
              </a:extLst>
            </p:cNvPr>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35">
              <a:extLst>
                <a:ext uri="{FF2B5EF4-FFF2-40B4-BE49-F238E27FC236}">
                  <a16:creationId xmlns:a16="http://schemas.microsoft.com/office/drawing/2014/main" id="{D3F22483-5187-6561-AD78-413C990677A5}"/>
                </a:ext>
              </a:extLst>
            </p:cNvPr>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35">
              <a:extLst>
                <a:ext uri="{FF2B5EF4-FFF2-40B4-BE49-F238E27FC236}">
                  <a16:creationId xmlns:a16="http://schemas.microsoft.com/office/drawing/2014/main" id="{CBDA5BF9-495F-CF82-71A7-0399D539F767}"/>
                </a:ext>
              </a:extLst>
            </p:cNvPr>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35">
              <a:extLst>
                <a:ext uri="{FF2B5EF4-FFF2-40B4-BE49-F238E27FC236}">
                  <a16:creationId xmlns:a16="http://schemas.microsoft.com/office/drawing/2014/main" id="{06162B87-8634-8F38-26D8-61D9F5E472BD}"/>
                </a:ext>
              </a:extLst>
            </p:cNvPr>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35">
              <a:extLst>
                <a:ext uri="{FF2B5EF4-FFF2-40B4-BE49-F238E27FC236}">
                  <a16:creationId xmlns:a16="http://schemas.microsoft.com/office/drawing/2014/main" id="{C50A392F-A77B-1A8E-D4EE-4D87BB6F4641}"/>
                </a:ext>
              </a:extLst>
            </p:cNvPr>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35">
              <a:extLst>
                <a:ext uri="{FF2B5EF4-FFF2-40B4-BE49-F238E27FC236}">
                  <a16:creationId xmlns:a16="http://schemas.microsoft.com/office/drawing/2014/main" id="{73CC5752-4BAA-4145-5001-3013E1C558CD}"/>
                </a:ext>
              </a:extLst>
            </p:cNvPr>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35">
              <a:extLst>
                <a:ext uri="{FF2B5EF4-FFF2-40B4-BE49-F238E27FC236}">
                  <a16:creationId xmlns:a16="http://schemas.microsoft.com/office/drawing/2014/main" id="{5FC5FAB6-44FF-6CD6-309F-52F0A923B631}"/>
                </a:ext>
              </a:extLst>
            </p:cNvPr>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35">
              <a:extLst>
                <a:ext uri="{FF2B5EF4-FFF2-40B4-BE49-F238E27FC236}">
                  <a16:creationId xmlns:a16="http://schemas.microsoft.com/office/drawing/2014/main" id="{B5390316-584C-B84D-CB43-881A0B9CCAAE}"/>
                </a:ext>
              </a:extLst>
            </p:cNvPr>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35">
              <a:extLst>
                <a:ext uri="{FF2B5EF4-FFF2-40B4-BE49-F238E27FC236}">
                  <a16:creationId xmlns:a16="http://schemas.microsoft.com/office/drawing/2014/main" id="{EF9E50BE-0B23-B90C-0DA9-A0BBCA323AB1}"/>
                </a:ext>
              </a:extLst>
            </p:cNvPr>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35">
              <a:extLst>
                <a:ext uri="{FF2B5EF4-FFF2-40B4-BE49-F238E27FC236}">
                  <a16:creationId xmlns:a16="http://schemas.microsoft.com/office/drawing/2014/main" id="{7065FE5E-0FCB-6367-F522-0DF3A3F03FAE}"/>
                </a:ext>
              </a:extLst>
            </p:cNvPr>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35">
              <a:extLst>
                <a:ext uri="{FF2B5EF4-FFF2-40B4-BE49-F238E27FC236}">
                  <a16:creationId xmlns:a16="http://schemas.microsoft.com/office/drawing/2014/main" id="{D057B962-18B8-0A0C-B2B6-9B838A89ADB7}"/>
                </a:ext>
              </a:extLst>
            </p:cNvPr>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35">
              <a:extLst>
                <a:ext uri="{FF2B5EF4-FFF2-40B4-BE49-F238E27FC236}">
                  <a16:creationId xmlns:a16="http://schemas.microsoft.com/office/drawing/2014/main" id="{92139E70-BD60-1BB1-30F2-9E25F263AB02}"/>
                </a:ext>
              </a:extLst>
            </p:cNvPr>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35">
              <a:extLst>
                <a:ext uri="{FF2B5EF4-FFF2-40B4-BE49-F238E27FC236}">
                  <a16:creationId xmlns:a16="http://schemas.microsoft.com/office/drawing/2014/main" id="{18053198-9070-E52E-E7C2-4316900DF306}"/>
                </a:ext>
              </a:extLst>
            </p:cNvPr>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35">
              <a:extLst>
                <a:ext uri="{FF2B5EF4-FFF2-40B4-BE49-F238E27FC236}">
                  <a16:creationId xmlns:a16="http://schemas.microsoft.com/office/drawing/2014/main" id="{2A9A746A-ED71-2D83-D753-8FFABB2E3214}"/>
                </a:ext>
              </a:extLst>
            </p:cNvPr>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35">
              <a:extLst>
                <a:ext uri="{FF2B5EF4-FFF2-40B4-BE49-F238E27FC236}">
                  <a16:creationId xmlns:a16="http://schemas.microsoft.com/office/drawing/2014/main" id="{071367A9-37F5-344D-EC20-8F9683850722}"/>
                </a:ext>
              </a:extLst>
            </p:cNvPr>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35">
              <a:extLst>
                <a:ext uri="{FF2B5EF4-FFF2-40B4-BE49-F238E27FC236}">
                  <a16:creationId xmlns:a16="http://schemas.microsoft.com/office/drawing/2014/main" id="{1A20B3F7-3A70-4E24-6545-69A8991A678C}"/>
                </a:ext>
              </a:extLst>
            </p:cNvPr>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35">
              <a:extLst>
                <a:ext uri="{FF2B5EF4-FFF2-40B4-BE49-F238E27FC236}">
                  <a16:creationId xmlns:a16="http://schemas.microsoft.com/office/drawing/2014/main" id="{D52878A3-8677-B7F4-4C6F-7C57DB032554}"/>
                </a:ext>
              </a:extLst>
            </p:cNvPr>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35">
              <a:extLst>
                <a:ext uri="{FF2B5EF4-FFF2-40B4-BE49-F238E27FC236}">
                  <a16:creationId xmlns:a16="http://schemas.microsoft.com/office/drawing/2014/main" id="{0AE1BCE9-4303-626C-D062-B1548962FD27}"/>
                </a:ext>
              </a:extLst>
            </p:cNvPr>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35">
              <a:extLst>
                <a:ext uri="{FF2B5EF4-FFF2-40B4-BE49-F238E27FC236}">
                  <a16:creationId xmlns:a16="http://schemas.microsoft.com/office/drawing/2014/main" id="{EE919EDF-030B-B4CE-4CED-FECDBAFE16FC}"/>
                </a:ext>
              </a:extLst>
            </p:cNvPr>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35">
              <a:extLst>
                <a:ext uri="{FF2B5EF4-FFF2-40B4-BE49-F238E27FC236}">
                  <a16:creationId xmlns:a16="http://schemas.microsoft.com/office/drawing/2014/main" id="{FCE27E6B-5F9E-F612-4370-666A8653098C}"/>
                </a:ext>
              </a:extLst>
            </p:cNvPr>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35">
              <a:extLst>
                <a:ext uri="{FF2B5EF4-FFF2-40B4-BE49-F238E27FC236}">
                  <a16:creationId xmlns:a16="http://schemas.microsoft.com/office/drawing/2014/main" id="{B824F6BE-562F-7B87-FB0D-32B8EBE05681}"/>
                </a:ext>
              </a:extLst>
            </p:cNvPr>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2" name="Google Shape;8922;p35">
            <a:extLst>
              <a:ext uri="{FF2B5EF4-FFF2-40B4-BE49-F238E27FC236}">
                <a16:creationId xmlns:a16="http://schemas.microsoft.com/office/drawing/2014/main" id="{E3CC5233-8B77-5C5A-41D4-609757FDDBB2}"/>
              </a:ext>
            </a:extLst>
          </p:cNvPr>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Yagut" panose="00000400000000000000" pitchFamily="2" charset="-78"/>
              </a:rPr>
              <a:t>تاثیر مدرسه سپه سالاری در آموزش ایران</a:t>
            </a:r>
            <a:endParaRPr dirty="0">
              <a:cs typeface="B Yagut" panose="00000400000000000000" pitchFamily="2" charset="-78"/>
            </a:endParaRPr>
          </a:p>
        </p:txBody>
      </p:sp>
      <p:grpSp>
        <p:nvGrpSpPr>
          <p:cNvPr id="8935" name="Google Shape;8935;p35">
            <a:extLst>
              <a:ext uri="{FF2B5EF4-FFF2-40B4-BE49-F238E27FC236}">
                <a16:creationId xmlns:a16="http://schemas.microsoft.com/office/drawing/2014/main" id="{617D1D67-BE39-1870-99D0-621E4349BD52}"/>
              </a:ext>
            </a:extLst>
          </p:cNvPr>
          <p:cNvGrpSpPr/>
          <p:nvPr/>
        </p:nvGrpSpPr>
        <p:grpSpPr>
          <a:xfrm>
            <a:off x="2054223" y="3989950"/>
            <a:ext cx="5035502" cy="1842426"/>
            <a:chOff x="2048150" y="1951500"/>
            <a:chExt cx="3702575" cy="1354725"/>
          </a:xfrm>
        </p:grpSpPr>
        <p:sp>
          <p:nvSpPr>
            <p:cNvPr id="8936" name="Google Shape;8936;p35">
              <a:extLst>
                <a:ext uri="{FF2B5EF4-FFF2-40B4-BE49-F238E27FC236}">
                  <a16:creationId xmlns:a16="http://schemas.microsoft.com/office/drawing/2014/main" id="{D5020E60-3BF0-6817-0C63-6945F4D76460}"/>
                </a:ext>
              </a:extLst>
            </p:cNvPr>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35">
              <a:extLst>
                <a:ext uri="{FF2B5EF4-FFF2-40B4-BE49-F238E27FC236}">
                  <a16:creationId xmlns:a16="http://schemas.microsoft.com/office/drawing/2014/main" id="{D693598B-6D56-18DD-A2AC-0EEDE2A9B1C3}"/>
                </a:ext>
              </a:extLst>
            </p:cNvPr>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35">
              <a:extLst>
                <a:ext uri="{FF2B5EF4-FFF2-40B4-BE49-F238E27FC236}">
                  <a16:creationId xmlns:a16="http://schemas.microsoft.com/office/drawing/2014/main" id="{D65E2B66-BA69-AF52-C913-C873F87641C6}"/>
                </a:ext>
              </a:extLst>
            </p:cNvPr>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35">
              <a:extLst>
                <a:ext uri="{FF2B5EF4-FFF2-40B4-BE49-F238E27FC236}">
                  <a16:creationId xmlns:a16="http://schemas.microsoft.com/office/drawing/2014/main" id="{A4E681F5-AB9A-7F22-8183-DD204EAC8230}"/>
                </a:ext>
              </a:extLst>
            </p:cNvPr>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35">
              <a:extLst>
                <a:ext uri="{FF2B5EF4-FFF2-40B4-BE49-F238E27FC236}">
                  <a16:creationId xmlns:a16="http://schemas.microsoft.com/office/drawing/2014/main" id="{A9E5CDBD-85E2-89B0-5F1F-FA5B580C331B}"/>
                </a:ext>
              </a:extLst>
            </p:cNvPr>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35">
              <a:extLst>
                <a:ext uri="{FF2B5EF4-FFF2-40B4-BE49-F238E27FC236}">
                  <a16:creationId xmlns:a16="http://schemas.microsoft.com/office/drawing/2014/main" id="{51A02FBC-16D4-7057-7104-DB659E76E819}"/>
                </a:ext>
              </a:extLst>
            </p:cNvPr>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35">
              <a:extLst>
                <a:ext uri="{FF2B5EF4-FFF2-40B4-BE49-F238E27FC236}">
                  <a16:creationId xmlns:a16="http://schemas.microsoft.com/office/drawing/2014/main" id="{2C746082-2FA6-B041-4DB8-68008B69B5A5}"/>
                </a:ext>
              </a:extLst>
            </p:cNvPr>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35">
              <a:extLst>
                <a:ext uri="{FF2B5EF4-FFF2-40B4-BE49-F238E27FC236}">
                  <a16:creationId xmlns:a16="http://schemas.microsoft.com/office/drawing/2014/main" id="{7193AFBE-8A04-2D44-74A8-9F0F950F68F2}"/>
                </a:ext>
              </a:extLst>
            </p:cNvPr>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35">
              <a:extLst>
                <a:ext uri="{FF2B5EF4-FFF2-40B4-BE49-F238E27FC236}">
                  <a16:creationId xmlns:a16="http://schemas.microsoft.com/office/drawing/2014/main" id="{2B286A5D-7D1D-CFE8-9CB5-C2DE05B6AD2A}"/>
                </a:ext>
              </a:extLst>
            </p:cNvPr>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35">
              <a:extLst>
                <a:ext uri="{FF2B5EF4-FFF2-40B4-BE49-F238E27FC236}">
                  <a16:creationId xmlns:a16="http://schemas.microsoft.com/office/drawing/2014/main" id="{2D61E50C-A484-B136-C11B-34ED3D2F4B0C}"/>
                </a:ext>
              </a:extLst>
            </p:cNvPr>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35">
              <a:extLst>
                <a:ext uri="{FF2B5EF4-FFF2-40B4-BE49-F238E27FC236}">
                  <a16:creationId xmlns:a16="http://schemas.microsoft.com/office/drawing/2014/main" id="{10B6F3ED-1A92-A16E-5563-6C15C4604DA0}"/>
                </a:ext>
              </a:extLst>
            </p:cNvPr>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35">
              <a:extLst>
                <a:ext uri="{FF2B5EF4-FFF2-40B4-BE49-F238E27FC236}">
                  <a16:creationId xmlns:a16="http://schemas.microsoft.com/office/drawing/2014/main" id="{0C4D9CDF-2B22-3FBF-8433-DA597756DB12}"/>
                </a:ext>
              </a:extLst>
            </p:cNvPr>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35">
              <a:extLst>
                <a:ext uri="{FF2B5EF4-FFF2-40B4-BE49-F238E27FC236}">
                  <a16:creationId xmlns:a16="http://schemas.microsoft.com/office/drawing/2014/main" id="{7EE9CB9B-A50D-EC0D-7F77-FEBF7085E233}"/>
                </a:ext>
              </a:extLst>
            </p:cNvPr>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35">
              <a:extLst>
                <a:ext uri="{FF2B5EF4-FFF2-40B4-BE49-F238E27FC236}">
                  <a16:creationId xmlns:a16="http://schemas.microsoft.com/office/drawing/2014/main" id="{43C3CF60-A55C-14D3-3AD5-121D6A1DC2B1}"/>
                </a:ext>
              </a:extLst>
            </p:cNvPr>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35">
              <a:extLst>
                <a:ext uri="{FF2B5EF4-FFF2-40B4-BE49-F238E27FC236}">
                  <a16:creationId xmlns:a16="http://schemas.microsoft.com/office/drawing/2014/main" id="{78040F92-166F-8C69-773C-89C287D45CBB}"/>
                </a:ext>
              </a:extLst>
            </p:cNvPr>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35">
              <a:extLst>
                <a:ext uri="{FF2B5EF4-FFF2-40B4-BE49-F238E27FC236}">
                  <a16:creationId xmlns:a16="http://schemas.microsoft.com/office/drawing/2014/main" id="{B03B8A6D-A8BD-FCC7-82FE-C2844A077363}"/>
                </a:ext>
              </a:extLst>
            </p:cNvPr>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35">
              <a:extLst>
                <a:ext uri="{FF2B5EF4-FFF2-40B4-BE49-F238E27FC236}">
                  <a16:creationId xmlns:a16="http://schemas.microsoft.com/office/drawing/2014/main" id="{A31080A4-9EAB-5261-F5D2-1545BDE6EB5D}"/>
                </a:ext>
              </a:extLst>
            </p:cNvPr>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35">
              <a:extLst>
                <a:ext uri="{FF2B5EF4-FFF2-40B4-BE49-F238E27FC236}">
                  <a16:creationId xmlns:a16="http://schemas.microsoft.com/office/drawing/2014/main" id="{C12A3398-D9B3-367F-2CC2-B6C76C8BE34A}"/>
                </a:ext>
              </a:extLst>
            </p:cNvPr>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35">
              <a:extLst>
                <a:ext uri="{FF2B5EF4-FFF2-40B4-BE49-F238E27FC236}">
                  <a16:creationId xmlns:a16="http://schemas.microsoft.com/office/drawing/2014/main" id="{E86BBA10-3299-F5EB-2E24-AAD068F2F998}"/>
                </a:ext>
              </a:extLst>
            </p:cNvPr>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35">
              <a:extLst>
                <a:ext uri="{FF2B5EF4-FFF2-40B4-BE49-F238E27FC236}">
                  <a16:creationId xmlns:a16="http://schemas.microsoft.com/office/drawing/2014/main" id="{CB4A73E8-68C5-AC45-A951-7204FD4A39BF}"/>
                </a:ext>
              </a:extLst>
            </p:cNvPr>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35">
              <a:extLst>
                <a:ext uri="{FF2B5EF4-FFF2-40B4-BE49-F238E27FC236}">
                  <a16:creationId xmlns:a16="http://schemas.microsoft.com/office/drawing/2014/main" id="{94210047-BFAC-2FFF-4CDC-4B705AC98E07}"/>
                </a:ext>
              </a:extLst>
            </p:cNvPr>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35">
              <a:extLst>
                <a:ext uri="{FF2B5EF4-FFF2-40B4-BE49-F238E27FC236}">
                  <a16:creationId xmlns:a16="http://schemas.microsoft.com/office/drawing/2014/main" id="{FA0ABE70-B947-DA4C-ACE2-3C3C8CFEBBA9}"/>
                </a:ext>
              </a:extLst>
            </p:cNvPr>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35">
              <a:extLst>
                <a:ext uri="{FF2B5EF4-FFF2-40B4-BE49-F238E27FC236}">
                  <a16:creationId xmlns:a16="http://schemas.microsoft.com/office/drawing/2014/main" id="{B76C2EAC-DF3E-C5CF-21DC-BEEE09A34186}"/>
                </a:ext>
              </a:extLst>
            </p:cNvPr>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35">
              <a:extLst>
                <a:ext uri="{FF2B5EF4-FFF2-40B4-BE49-F238E27FC236}">
                  <a16:creationId xmlns:a16="http://schemas.microsoft.com/office/drawing/2014/main" id="{71F83567-F116-BB24-09F1-6444B596E2CE}"/>
                </a:ext>
              </a:extLst>
            </p:cNvPr>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35">
              <a:extLst>
                <a:ext uri="{FF2B5EF4-FFF2-40B4-BE49-F238E27FC236}">
                  <a16:creationId xmlns:a16="http://schemas.microsoft.com/office/drawing/2014/main" id="{B84FA70E-C0D0-C747-6376-BECE10E499E2}"/>
                </a:ext>
              </a:extLst>
            </p:cNvPr>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35">
              <a:extLst>
                <a:ext uri="{FF2B5EF4-FFF2-40B4-BE49-F238E27FC236}">
                  <a16:creationId xmlns:a16="http://schemas.microsoft.com/office/drawing/2014/main" id="{567D2748-6068-FFED-600B-3DC9AF935275}"/>
                </a:ext>
              </a:extLst>
            </p:cNvPr>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35">
              <a:extLst>
                <a:ext uri="{FF2B5EF4-FFF2-40B4-BE49-F238E27FC236}">
                  <a16:creationId xmlns:a16="http://schemas.microsoft.com/office/drawing/2014/main" id="{F22EA8A3-CBFF-B992-208C-C39B5BBFF276}"/>
                </a:ext>
              </a:extLst>
            </p:cNvPr>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35">
              <a:extLst>
                <a:ext uri="{FF2B5EF4-FFF2-40B4-BE49-F238E27FC236}">
                  <a16:creationId xmlns:a16="http://schemas.microsoft.com/office/drawing/2014/main" id="{F6AA67B1-DEF5-17AC-52DA-F523F6EA26A6}"/>
                </a:ext>
              </a:extLst>
            </p:cNvPr>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35">
              <a:extLst>
                <a:ext uri="{FF2B5EF4-FFF2-40B4-BE49-F238E27FC236}">
                  <a16:creationId xmlns:a16="http://schemas.microsoft.com/office/drawing/2014/main" id="{6181B996-65E2-C9C4-8BB7-ACA25C2AC2AE}"/>
                </a:ext>
              </a:extLst>
            </p:cNvPr>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35">
              <a:extLst>
                <a:ext uri="{FF2B5EF4-FFF2-40B4-BE49-F238E27FC236}">
                  <a16:creationId xmlns:a16="http://schemas.microsoft.com/office/drawing/2014/main" id="{AFEEA6BE-9CAA-C877-05E5-469F385FACD2}"/>
                </a:ext>
              </a:extLst>
            </p:cNvPr>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35">
              <a:extLst>
                <a:ext uri="{FF2B5EF4-FFF2-40B4-BE49-F238E27FC236}">
                  <a16:creationId xmlns:a16="http://schemas.microsoft.com/office/drawing/2014/main" id="{FACA1A65-72B5-ACFD-66BB-1F0FEF2AC8D6}"/>
                </a:ext>
              </a:extLst>
            </p:cNvPr>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35">
              <a:extLst>
                <a:ext uri="{FF2B5EF4-FFF2-40B4-BE49-F238E27FC236}">
                  <a16:creationId xmlns:a16="http://schemas.microsoft.com/office/drawing/2014/main" id="{7B61E219-219D-E492-F08D-342C81E49DA8}"/>
                </a:ext>
              </a:extLst>
            </p:cNvPr>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35">
              <a:extLst>
                <a:ext uri="{FF2B5EF4-FFF2-40B4-BE49-F238E27FC236}">
                  <a16:creationId xmlns:a16="http://schemas.microsoft.com/office/drawing/2014/main" id="{D5EFE8DE-DC1B-1F56-25FA-CA9E0E33974B}"/>
                </a:ext>
              </a:extLst>
            </p:cNvPr>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35">
              <a:extLst>
                <a:ext uri="{FF2B5EF4-FFF2-40B4-BE49-F238E27FC236}">
                  <a16:creationId xmlns:a16="http://schemas.microsoft.com/office/drawing/2014/main" id="{FCCEDCAE-2C9E-DA40-94CA-0A98C8290238}"/>
                </a:ext>
              </a:extLst>
            </p:cNvPr>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35">
              <a:extLst>
                <a:ext uri="{FF2B5EF4-FFF2-40B4-BE49-F238E27FC236}">
                  <a16:creationId xmlns:a16="http://schemas.microsoft.com/office/drawing/2014/main" id="{EB2D423C-043F-C255-F876-E09FE68E6679}"/>
                </a:ext>
              </a:extLst>
            </p:cNvPr>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35">
              <a:extLst>
                <a:ext uri="{FF2B5EF4-FFF2-40B4-BE49-F238E27FC236}">
                  <a16:creationId xmlns:a16="http://schemas.microsoft.com/office/drawing/2014/main" id="{159CBFCB-3FF4-D16C-B6A1-1A502A583219}"/>
                </a:ext>
              </a:extLst>
            </p:cNvPr>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35">
              <a:extLst>
                <a:ext uri="{FF2B5EF4-FFF2-40B4-BE49-F238E27FC236}">
                  <a16:creationId xmlns:a16="http://schemas.microsoft.com/office/drawing/2014/main" id="{AD6EB44D-E284-AA6F-43A4-445029CDCDDD}"/>
                </a:ext>
              </a:extLst>
            </p:cNvPr>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35">
              <a:extLst>
                <a:ext uri="{FF2B5EF4-FFF2-40B4-BE49-F238E27FC236}">
                  <a16:creationId xmlns:a16="http://schemas.microsoft.com/office/drawing/2014/main" id="{E278D43C-68AC-12C6-9B8F-A55C37C2F836}"/>
                </a:ext>
              </a:extLst>
            </p:cNvPr>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35">
              <a:extLst>
                <a:ext uri="{FF2B5EF4-FFF2-40B4-BE49-F238E27FC236}">
                  <a16:creationId xmlns:a16="http://schemas.microsoft.com/office/drawing/2014/main" id="{90325DCB-F6DD-EFA6-5A99-F625082BF7A9}"/>
                </a:ext>
              </a:extLst>
            </p:cNvPr>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35">
              <a:extLst>
                <a:ext uri="{FF2B5EF4-FFF2-40B4-BE49-F238E27FC236}">
                  <a16:creationId xmlns:a16="http://schemas.microsoft.com/office/drawing/2014/main" id="{E629178E-A198-18B1-835C-8364C573C1B9}"/>
                </a:ext>
              </a:extLst>
            </p:cNvPr>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35">
              <a:extLst>
                <a:ext uri="{FF2B5EF4-FFF2-40B4-BE49-F238E27FC236}">
                  <a16:creationId xmlns:a16="http://schemas.microsoft.com/office/drawing/2014/main" id="{3E92E01E-47B1-CE75-35D7-35FCEB4D1163}"/>
                </a:ext>
              </a:extLst>
            </p:cNvPr>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35">
              <a:extLst>
                <a:ext uri="{FF2B5EF4-FFF2-40B4-BE49-F238E27FC236}">
                  <a16:creationId xmlns:a16="http://schemas.microsoft.com/office/drawing/2014/main" id="{C3C8A44C-E098-7151-537B-06D0F56672AF}"/>
                </a:ext>
              </a:extLst>
            </p:cNvPr>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35">
              <a:extLst>
                <a:ext uri="{FF2B5EF4-FFF2-40B4-BE49-F238E27FC236}">
                  <a16:creationId xmlns:a16="http://schemas.microsoft.com/office/drawing/2014/main" id="{33A7C6DA-3C69-5FC3-82D8-BBB8B6D4DCF1}"/>
                </a:ext>
              </a:extLst>
            </p:cNvPr>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35">
              <a:extLst>
                <a:ext uri="{FF2B5EF4-FFF2-40B4-BE49-F238E27FC236}">
                  <a16:creationId xmlns:a16="http://schemas.microsoft.com/office/drawing/2014/main" id="{574C5F8D-B983-20FB-2A6B-7ACDF534B7EC}"/>
                </a:ext>
              </a:extLst>
            </p:cNvPr>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35">
              <a:extLst>
                <a:ext uri="{FF2B5EF4-FFF2-40B4-BE49-F238E27FC236}">
                  <a16:creationId xmlns:a16="http://schemas.microsoft.com/office/drawing/2014/main" id="{F66DDAD0-47EC-111F-4085-E73D9F26E24B}"/>
                </a:ext>
              </a:extLst>
            </p:cNvPr>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35">
              <a:extLst>
                <a:ext uri="{FF2B5EF4-FFF2-40B4-BE49-F238E27FC236}">
                  <a16:creationId xmlns:a16="http://schemas.microsoft.com/office/drawing/2014/main" id="{8538F528-9E81-6883-7315-1B1010491D4D}"/>
                </a:ext>
              </a:extLst>
            </p:cNvPr>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35">
              <a:extLst>
                <a:ext uri="{FF2B5EF4-FFF2-40B4-BE49-F238E27FC236}">
                  <a16:creationId xmlns:a16="http://schemas.microsoft.com/office/drawing/2014/main" id="{860F8B51-4905-CBB8-10D5-04F9599C9E47}"/>
                </a:ext>
              </a:extLst>
            </p:cNvPr>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35">
              <a:extLst>
                <a:ext uri="{FF2B5EF4-FFF2-40B4-BE49-F238E27FC236}">
                  <a16:creationId xmlns:a16="http://schemas.microsoft.com/office/drawing/2014/main" id="{193BDA17-65CD-A782-29FB-A0ED76F12427}"/>
                </a:ext>
              </a:extLst>
            </p:cNvPr>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35">
              <a:extLst>
                <a:ext uri="{FF2B5EF4-FFF2-40B4-BE49-F238E27FC236}">
                  <a16:creationId xmlns:a16="http://schemas.microsoft.com/office/drawing/2014/main" id="{2B6F9BE5-4703-4A42-B67A-CD934E796915}"/>
                </a:ext>
              </a:extLst>
            </p:cNvPr>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35">
              <a:extLst>
                <a:ext uri="{FF2B5EF4-FFF2-40B4-BE49-F238E27FC236}">
                  <a16:creationId xmlns:a16="http://schemas.microsoft.com/office/drawing/2014/main" id="{368550A7-0227-BF84-108E-CD4F0E36B38E}"/>
                </a:ext>
              </a:extLst>
            </p:cNvPr>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35">
              <a:extLst>
                <a:ext uri="{FF2B5EF4-FFF2-40B4-BE49-F238E27FC236}">
                  <a16:creationId xmlns:a16="http://schemas.microsoft.com/office/drawing/2014/main" id="{4BCC22A2-D070-C1CA-B159-CBB08E1D6CEE}"/>
                </a:ext>
              </a:extLst>
            </p:cNvPr>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35">
              <a:extLst>
                <a:ext uri="{FF2B5EF4-FFF2-40B4-BE49-F238E27FC236}">
                  <a16:creationId xmlns:a16="http://schemas.microsoft.com/office/drawing/2014/main" id="{1E8ABFFB-D577-5EAE-4326-1E3B58F34C6C}"/>
                </a:ext>
              </a:extLst>
            </p:cNvPr>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35">
              <a:extLst>
                <a:ext uri="{FF2B5EF4-FFF2-40B4-BE49-F238E27FC236}">
                  <a16:creationId xmlns:a16="http://schemas.microsoft.com/office/drawing/2014/main" id="{AF0A2499-AB78-2E52-71B3-7E7B1B089BF0}"/>
                </a:ext>
              </a:extLst>
            </p:cNvPr>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35">
              <a:extLst>
                <a:ext uri="{FF2B5EF4-FFF2-40B4-BE49-F238E27FC236}">
                  <a16:creationId xmlns:a16="http://schemas.microsoft.com/office/drawing/2014/main" id="{C521CAAE-9782-8CF9-4A99-7E4AC24D534E}"/>
                </a:ext>
              </a:extLst>
            </p:cNvPr>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35">
              <a:extLst>
                <a:ext uri="{FF2B5EF4-FFF2-40B4-BE49-F238E27FC236}">
                  <a16:creationId xmlns:a16="http://schemas.microsoft.com/office/drawing/2014/main" id="{EA8A5668-495D-E0C8-A301-8FD2EA431E77}"/>
                </a:ext>
              </a:extLst>
            </p:cNvPr>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35">
              <a:extLst>
                <a:ext uri="{FF2B5EF4-FFF2-40B4-BE49-F238E27FC236}">
                  <a16:creationId xmlns:a16="http://schemas.microsoft.com/office/drawing/2014/main" id="{2AAB8207-B978-5E7B-A0D2-37F310B62415}"/>
                </a:ext>
              </a:extLst>
            </p:cNvPr>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35">
              <a:extLst>
                <a:ext uri="{FF2B5EF4-FFF2-40B4-BE49-F238E27FC236}">
                  <a16:creationId xmlns:a16="http://schemas.microsoft.com/office/drawing/2014/main" id="{A45C25CD-430F-FB4D-4759-964C700F891A}"/>
                </a:ext>
              </a:extLst>
            </p:cNvPr>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35">
              <a:extLst>
                <a:ext uri="{FF2B5EF4-FFF2-40B4-BE49-F238E27FC236}">
                  <a16:creationId xmlns:a16="http://schemas.microsoft.com/office/drawing/2014/main" id="{7B071D91-F87D-C443-1D14-359E790E86DF}"/>
                </a:ext>
              </a:extLst>
            </p:cNvPr>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35">
              <a:extLst>
                <a:ext uri="{FF2B5EF4-FFF2-40B4-BE49-F238E27FC236}">
                  <a16:creationId xmlns:a16="http://schemas.microsoft.com/office/drawing/2014/main" id="{7551B7AA-D039-749C-71B2-04ACB05D92A6}"/>
                </a:ext>
              </a:extLst>
            </p:cNvPr>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35">
              <a:extLst>
                <a:ext uri="{FF2B5EF4-FFF2-40B4-BE49-F238E27FC236}">
                  <a16:creationId xmlns:a16="http://schemas.microsoft.com/office/drawing/2014/main" id="{5AFF64AC-689C-89D3-5C15-340B0FDEE6BC}"/>
                </a:ext>
              </a:extLst>
            </p:cNvPr>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35">
              <a:extLst>
                <a:ext uri="{FF2B5EF4-FFF2-40B4-BE49-F238E27FC236}">
                  <a16:creationId xmlns:a16="http://schemas.microsoft.com/office/drawing/2014/main" id="{220983CF-F573-1AF2-1604-8188F90FAFF3}"/>
                </a:ext>
              </a:extLst>
            </p:cNvPr>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35">
              <a:extLst>
                <a:ext uri="{FF2B5EF4-FFF2-40B4-BE49-F238E27FC236}">
                  <a16:creationId xmlns:a16="http://schemas.microsoft.com/office/drawing/2014/main" id="{92059F61-EA21-2C9C-E535-4566862C4C49}"/>
                </a:ext>
              </a:extLst>
            </p:cNvPr>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35">
              <a:extLst>
                <a:ext uri="{FF2B5EF4-FFF2-40B4-BE49-F238E27FC236}">
                  <a16:creationId xmlns:a16="http://schemas.microsoft.com/office/drawing/2014/main" id="{416735B3-3830-8559-03F7-E157F1864E4A}"/>
                </a:ext>
              </a:extLst>
            </p:cNvPr>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35">
              <a:extLst>
                <a:ext uri="{FF2B5EF4-FFF2-40B4-BE49-F238E27FC236}">
                  <a16:creationId xmlns:a16="http://schemas.microsoft.com/office/drawing/2014/main" id="{A7C83BD4-CE84-C72F-A874-36EADA435D0E}"/>
                </a:ext>
              </a:extLst>
            </p:cNvPr>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35">
              <a:extLst>
                <a:ext uri="{FF2B5EF4-FFF2-40B4-BE49-F238E27FC236}">
                  <a16:creationId xmlns:a16="http://schemas.microsoft.com/office/drawing/2014/main" id="{3C2BE556-424A-1A98-E5A3-FE9C6F346950}"/>
                </a:ext>
              </a:extLst>
            </p:cNvPr>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35">
              <a:extLst>
                <a:ext uri="{FF2B5EF4-FFF2-40B4-BE49-F238E27FC236}">
                  <a16:creationId xmlns:a16="http://schemas.microsoft.com/office/drawing/2014/main" id="{5D0C81D4-8D58-8F25-91FB-F670E2ECB35E}"/>
                </a:ext>
              </a:extLst>
            </p:cNvPr>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35">
              <a:extLst>
                <a:ext uri="{FF2B5EF4-FFF2-40B4-BE49-F238E27FC236}">
                  <a16:creationId xmlns:a16="http://schemas.microsoft.com/office/drawing/2014/main" id="{9DD88ACC-F08C-32A4-F812-257CAFC4080E}"/>
                </a:ext>
              </a:extLst>
            </p:cNvPr>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35">
              <a:extLst>
                <a:ext uri="{FF2B5EF4-FFF2-40B4-BE49-F238E27FC236}">
                  <a16:creationId xmlns:a16="http://schemas.microsoft.com/office/drawing/2014/main" id="{DADC8FFB-B992-4E4A-8E31-DB8C7087E668}"/>
                </a:ext>
              </a:extLst>
            </p:cNvPr>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35">
              <a:extLst>
                <a:ext uri="{FF2B5EF4-FFF2-40B4-BE49-F238E27FC236}">
                  <a16:creationId xmlns:a16="http://schemas.microsoft.com/office/drawing/2014/main" id="{195FF717-0491-2084-2E68-E54D9592FF87}"/>
                </a:ext>
              </a:extLst>
            </p:cNvPr>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35">
              <a:extLst>
                <a:ext uri="{FF2B5EF4-FFF2-40B4-BE49-F238E27FC236}">
                  <a16:creationId xmlns:a16="http://schemas.microsoft.com/office/drawing/2014/main" id="{5B496AA4-7F65-9E6F-E1CF-606AF0353CC6}"/>
                </a:ext>
              </a:extLst>
            </p:cNvPr>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35">
              <a:extLst>
                <a:ext uri="{FF2B5EF4-FFF2-40B4-BE49-F238E27FC236}">
                  <a16:creationId xmlns:a16="http://schemas.microsoft.com/office/drawing/2014/main" id="{9CCF1A70-E0A7-A6FF-CFB9-5D423641035D}"/>
                </a:ext>
              </a:extLst>
            </p:cNvPr>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35">
              <a:extLst>
                <a:ext uri="{FF2B5EF4-FFF2-40B4-BE49-F238E27FC236}">
                  <a16:creationId xmlns:a16="http://schemas.microsoft.com/office/drawing/2014/main" id="{E49DAC0A-3058-3DDA-3151-19D6428D3C02}"/>
                </a:ext>
              </a:extLst>
            </p:cNvPr>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35">
              <a:extLst>
                <a:ext uri="{FF2B5EF4-FFF2-40B4-BE49-F238E27FC236}">
                  <a16:creationId xmlns:a16="http://schemas.microsoft.com/office/drawing/2014/main" id="{9CB77D97-6A97-E113-07B8-B237562F840F}"/>
                </a:ext>
              </a:extLst>
            </p:cNvPr>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35">
              <a:extLst>
                <a:ext uri="{FF2B5EF4-FFF2-40B4-BE49-F238E27FC236}">
                  <a16:creationId xmlns:a16="http://schemas.microsoft.com/office/drawing/2014/main" id="{EEE27E3A-559E-7D5E-52C5-6EBCF86E0CA6}"/>
                </a:ext>
              </a:extLst>
            </p:cNvPr>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35">
              <a:extLst>
                <a:ext uri="{FF2B5EF4-FFF2-40B4-BE49-F238E27FC236}">
                  <a16:creationId xmlns:a16="http://schemas.microsoft.com/office/drawing/2014/main" id="{AEFB234A-36F3-ACED-FE36-94F2754C768F}"/>
                </a:ext>
              </a:extLst>
            </p:cNvPr>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35">
              <a:extLst>
                <a:ext uri="{FF2B5EF4-FFF2-40B4-BE49-F238E27FC236}">
                  <a16:creationId xmlns:a16="http://schemas.microsoft.com/office/drawing/2014/main" id="{4B8E5F24-C77F-31A3-BDF3-2EF6F488679B}"/>
                </a:ext>
              </a:extLst>
            </p:cNvPr>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35">
              <a:extLst>
                <a:ext uri="{FF2B5EF4-FFF2-40B4-BE49-F238E27FC236}">
                  <a16:creationId xmlns:a16="http://schemas.microsoft.com/office/drawing/2014/main" id="{DA850EED-B657-B620-ACDD-29BD6BDA9FE9}"/>
                </a:ext>
              </a:extLst>
            </p:cNvPr>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35">
              <a:extLst>
                <a:ext uri="{FF2B5EF4-FFF2-40B4-BE49-F238E27FC236}">
                  <a16:creationId xmlns:a16="http://schemas.microsoft.com/office/drawing/2014/main" id="{754E37DB-48B7-8EF2-E786-22DCB41FF83D}"/>
                </a:ext>
              </a:extLst>
            </p:cNvPr>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35">
              <a:extLst>
                <a:ext uri="{FF2B5EF4-FFF2-40B4-BE49-F238E27FC236}">
                  <a16:creationId xmlns:a16="http://schemas.microsoft.com/office/drawing/2014/main" id="{6913233B-51F5-9E45-B607-2AA85992D274}"/>
                </a:ext>
              </a:extLst>
            </p:cNvPr>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35">
              <a:extLst>
                <a:ext uri="{FF2B5EF4-FFF2-40B4-BE49-F238E27FC236}">
                  <a16:creationId xmlns:a16="http://schemas.microsoft.com/office/drawing/2014/main" id="{F630963F-D206-94C4-4EDF-793D823387FF}"/>
                </a:ext>
              </a:extLst>
            </p:cNvPr>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35">
              <a:extLst>
                <a:ext uri="{FF2B5EF4-FFF2-40B4-BE49-F238E27FC236}">
                  <a16:creationId xmlns:a16="http://schemas.microsoft.com/office/drawing/2014/main" id="{FEDD3DE8-B48B-8030-293D-BC4EDAF5D57B}"/>
                </a:ext>
              </a:extLst>
            </p:cNvPr>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35">
              <a:extLst>
                <a:ext uri="{FF2B5EF4-FFF2-40B4-BE49-F238E27FC236}">
                  <a16:creationId xmlns:a16="http://schemas.microsoft.com/office/drawing/2014/main" id="{18D8558E-2F54-40D9-AC33-FA59FB8A118B}"/>
                </a:ext>
              </a:extLst>
            </p:cNvPr>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35">
              <a:extLst>
                <a:ext uri="{FF2B5EF4-FFF2-40B4-BE49-F238E27FC236}">
                  <a16:creationId xmlns:a16="http://schemas.microsoft.com/office/drawing/2014/main" id="{14FD1A8E-C2BE-9B2E-6D4A-2B1A5CED4064}"/>
                </a:ext>
              </a:extLst>
            </p:cNvPr>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35">
              <a:extLst>
                <a:ext uri="{FF2B5EF4-FFF2-40B4-BE49-F238E27FC236}">
                  <a16:creationId xmlns:a16="http://schemas.microsoft.com/office/drawing/2014/main" id="{82531F10-F86D-64A5-694F-04431365E850}"/>
                </a:ext>
              </a:extLst>
            </p:cNvPr>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35">
              <a:extLst>
                <a:ext uri="{FF2B5EF4-FFF2-40B4-BE49-F238E27FC236}">
                  <a16:creationId xmlns:a16="http://schemas.microsoft.com/office/drawing/2014/main" id="{9BABDF69-8872-294A-6DA2-1E16D707CF4B}"/>
                </a:ext>
              </a:extLst>
            </p:cNvPr>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35">
              <a:extLst>
                <a:ext uri="{FF2B5EF4-FFF2-40B4-BE49-F238E27FC236}">
                  <a16:creationId xmlns:a16="http://schemas.microsoft.com/office/drawing/2014/main" id="{03D32C55-EAC2-52BA-1312-49824B030D7D}"/>
                </a:ext>
              </a:extLst>
            </p:cNvPr>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35">
              <a:extLst>
                <a:ext uri="{FF2B5EF4-FFF2-40B4-BE49-F238E27FC236}">
                  <a16:creationId xmlns:a16="http://schemas.microsoft.com/office/drawing/2014/main" id="{F702A9E5-9BA4-78FB-E0AD-EFA48EBC97B3}"/>
                </a:ext>
              </a:extLst>
            </p:cNvPr>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35">
              <a:extLst>
                <a:ext uri="{FF2B5EF4-FFF2-40B4-BE49-F238E27FC236}">
                  <a16:creationId xmlns:a16="http://schemas.microsoft.com/office/drawing/2014/main" id="{3B99681F-646A-20F3-61D2-2262FF802C0B}"/>
                </a:ext>
              </a:extLst>
            </p:cNvPr>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35">
              <a:extLst>
                <a:ext uri="{FF2B5EF4-FFF2-40B4-BE49-F238E27FC236}">
                  <a16:creationId xmlns:a16="http://schemas.microsoft.com/office/drawing/2014/main" id="{4E498DFB-C364-B164-B4DD-81BFDBAC21CB}"/>
                </a:ext>
              </a:extLst>
            </p:cNvPr>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35">
              <a:extLst>
                <a:ext uri="{FF2B5EF4-FFF2-40B4-BE49-F238E27FC236}">
                  <a16:creationId xmlns:a16="http://schemas.microsoft.com/office/drawing/2014/main" id="{DA13DB38-D586-2E60-0DDB-217274121844}"/>
                </a:ext>
              </a:extLst>
            </p:cNvPr>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35">
              <a:extLst>
                <a:ext uri="{FF2B5EF4-FFF2-40B4-BE49-F238E27FC236}">
                  <a16:creationId xmlns:a16="http://schemas.microsoft.com/office/drawing/2014/main" id="{5899338D-CD50-7DF9-D4AD-2E94B7334511}"/>
                </a:ext>
              </a:extLst>
            </p:cNvPr>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35">
              <a:extLst>
                <a:ext uri="{FF2B5EF4-FFF2-40B4-BE49-F238E27FC236}">
                  <a16:creationId xmlns:a16="http://schemas.microsoft.com/office/drawing/2014/main" id="{70CF2B09-E600-3DB3-EB63-DB711BD421F4}"/>
                </a:ext>
              </a:extLst>
            </p:cNvPr>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35">
              <a:extLst>
                <a:ext uri="{FF2B5EF4-FFF2-40B4-BE49-F238E27FC236}">
                  <a16:creationId xmlns:a16="http://schemas.microsoft.com/office/drawing/2014/main" id="{3EC50777-99B7-FF65-07ED-A066F7458A22}"/>
                </a:ext>
              </a:extLst>
            </p:cNvPr>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35">
              <a:extLst>
                <a:ext uri="{FF2B5EF4-FFF2-40B4-BE49-F238E27FC236}">
                  <a16:creationId xmlns:a16="http://schemas.microsoft.com/office/drawing/2014/main" id="{CA2C6E66-D8A5-44CA-22E4-51DEB7B879F5}"/>
                </a:ext>
              </a:extLst>
            </p:cNvPr>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35">
              <a:extLst>
                <a:ext uri="{FF2B5EF4-FFF2-40B4-BE49-F238E27FC236}">
                  <a16:creationId xmlns:a16="http://schemas.microsoft.com/office/drawing/2014/main" id="{5DC2D76C-74D3-C092-3BC7-41DBCBFBFB11}"/>
                </a:ext>
              </a:extLst>
            </p:cNvPr>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35">
              <a:extLst>
                <a:ext uri="{FF2B5EF4-FFF2-40B4-BE49-F238E27FC236}">
                  <a16:creationId xmlns:a16="http://schemas.microsoft.com/office/drawing/2014/main" id="{6757E6C3-537B-4D24-4CB3-FDFBAF9588BA}"/>
                </a:ext>
              </a:extLst>
            </p:cNvPr>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35">
              <a:extLst>
                <a:ext uri="{FF2B5EF4-FFF2-40B4-BE49-F238E27FC236}">
                  <a16:creationId xmlns:a16="http://schemas.microsoft.com/office/drawing/2014/main" id="{23E5FFAC-7E95-933D-4E7A-2E0459711A2A}"/>
                </a:ext>
              </a:extLst>
            </p:cNvPr>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35">
              <a:extLst>
                <a:ext uri="{FF2B5EF4-FFF2-40B4-BE49-F238E27FC236}">
                  <a16:creationId xmlns:a16="http://schemas.microsoft.com/office/drawing/2014/main" id="{E7AB5005-2810-2C18-33C7-CE5DEF634F9E}"/>
                </a:ext>
              </a:extLst>
            </p:cNvPr>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35">
              <a:extLst>
                <a:ext uri="{FF2B5EF4-FFF2-40B4-BE49-F238E27FC236}">
                  <a16:creationId xmlns:a16="http://schemas.microsoft.com/office/drawing/2014/main" id="{C94950B5-2C8E-DD00-8B9A-3E7CE9A63C6A}"/>
                </a:ext>
              </a:extLst>
            </p:cNvPr>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35">
              <a:extLst>
                <a:ext uri="{FF2B5EF4-FFF2-40B4-BE49-F238E27FC236}">
                  <a16:creationId xmlns:a16="http://schemas.microsoft.com/office/drawing/2014/main" id="{D935CB35-329E-0733-B4AA-312F3C63BF28}"/>
                </a:ext>
              </a:extLst>
            </p:cNvPr>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35">
              <a:extLst>
                <a:ext uri="{FF2B5EF4-FFF2-40B4-BE49-F238E27FC236}">
                  <a16:creationId xmlns:a16="http://schemas.microsoft.com/office/drawing/2014/main" id="{CA1D34A1-B1ED-DFAF-A1F7-1D882B2996E0}"/>
                </a:ext>
              </a:extLst>
            </p:cNvPr>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35">
              <a:extLst>
                <a:ext uri="{FF2B5EF4-FFF2-40B4-BE49-F238E27FC236}">
                  <a16:creationId xmlns:a16="http://schemas.microsoft.com/office/drawing/2014/main" id="{AC8895A1-C377-36A2-8E7F-363E831F0AF8}"/>
                </a:ext>
              </a:extLst>
            </p:cNvPr>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35">
              <a:extLst>
                <a:ext uri="{FF2B5EF4-FFF2-40B4-BE49-F238E27FC236}">
                  <a16:creationId xmlns:a16="http://schemas.microsoft.com/office/drawing/2014/main" id="{FC88A3D9-0846-5035-CA90-A75CE3071F3B}"/>
                </a:ext>
              </a:extLst>
            </p:cNvPr>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35">
              <a:extLst>
                <a:ext uri="{FF2B5EF4-FFF2-40B4-BE49-F238E27FC236}">
                  <a16:creationId xmlns:a16="http://schemas.microsoft.com/office/drawing/2014/main" id="{2B3DA2B7-5285-0D4B-D3CB-05F8BEB034E8}"/>
                </a:ext>
              </a:extLst>
            </p:cNvPr>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35">
              <a:extLst>
                <a:ext uri="{FF2B5EF4-FFF2-40B4-BE49-F238E27FC236}">
                  <a16:creationId xmlns:a16="http://schemas.microsoft.com/office/drawing/2014/main" id="{EABF9871-0478-A95A-8239-DD3362A485F2}"/>
                </a:ext>
              </a:extLst>
            </p:cNvPr>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35">
              <a:extLst>
                <a:ext uri="{FF2B5EF4-FFF2-40B4-BE49-F238E27FC236}">
                  <a16:creationId xmlns:a16="http://schemas.microsoft.com/office/drawing/2014/main" id="{591521F0-9A6F-21F3-3F5F-F72076C77BA8}"/>
                </a:ext>
              </a:extLst>
            </p:cNvPr>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35">
              <a:extLst>
                <a:ext uri="{FF2B5EF4-FFF2-40B4-BE49-F238E27FC236}">
                  <a16:creationId xmlns:a16="http://schemas.microsoft.com/office/drawing/2014/main" id="{5C9F053B-4A46-0D1A-FECC-61097257C7F5}"/>
                </a:ext>
              </a:extLst>
            </p:cNvPr>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35">
              <a:extLst>
                <a:ext uri="{FF2B5EF4-FFF2-40B4-BE49-F238E27FC236}">
                  <a16:creationId xmlns:a16="http://schemas.microsoft.com/office/drawing/2014/main" id="{1F1FA38C-D15F-661C-23A4-5C5045920043}"/>
                </a:ext>
              </a:extLst>
            </p:cNvPr>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35">
              <a:extLst>
                <a:ext uri="{FF2B5EF4-FFF2-40B4-BE49-F238E27FC236}">
                  <a16:creationId xmlns:a16="http://schemas.microsoft.com/office/drawing/2014/main" id="{5B8AEB5D-2F64-F5DF-D595-9E481298576B}"/>
                </a:ext>
              </a:extLst>
            </p:cNvPr>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35">
              <a:extLst>
                <a:ext uri="{FF2B5EF4-FFF2-40B4-BE49-F238E27FC236}">
                  <a16:creationId xmlns:a16="http://schemas.microsoft.com/office/drawing/2014/main" id="{E8FA476C-88A0-52FE-D5EC-4BD500E45722}"/>
                </a:ext>
              </a:extLst>
            </p:cNvPr>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35">
              <a:extLst>
                <a:ext uri="{FF2B5EF4-FFF2-40B4-BE49-F238E27FC236}">
                  <a16:creationId xmlns:a16="http://schemas.microsoft.com/office/drawing/2014/main" id="{626590A0-F6E2-BE1D-C4E4-E37578D7BD40}"/>
                </a:ext>
              </a:extLst>
            </p:cNvPr>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35">
              <a:extLst>
                <a:ext uri="{FF2B5EF4-FFF2-40B4-BE49-F238E27FC236}">
                  <a16:creationId xmlns:a16="http://schemas.microsoft.com/office/drawing/2014/main" id="{EB3E5195-0179-3F29-FD5D-A76AB6C1B9C3}"/>
                </a:ext>
              </a:extLst>
            </p:cNvPr>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35">
              <a:extLst>
                <a:ext uri="{FF2B5EF4-FFF2-40B4-BE49-F238E27FC236}">
                  <a16:creationId xmlns:a16="http://schemas.microsoft.com/office/drawing/2014/main" id="{B3577535-2B46-41C2-7CF0-03E324C76AFA}"/>
                </a:ext>
              </a:extLst>
            </p:cNvPr>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35">
              <a:extLst>
                <a:ext uri="{FF2B5EF4-FFF2-40B4-BE49-F238E27FC236}">
                  <a16:creationId xmlns:a16="http://schemas.microsoft.com/office/drawing/2014/main" id="{EBF263DB-DFB9-8477-8CE9-E42024078870}"/>
                </a:ext>
              </a:extLst>
            </p:cNvPr>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35">
              <a:extLst>
                <a:ext uri="{FF2B5EF4-FFF2-40B4-BE49-F238E27FC236}">
                  <a16:creationId xmlns:a16="http://schemas.microsoft.com/office/drawing/2014/main" id="{B0A5F6A4-74D7-1E2B-0739-8172C662B167}"/>
                </a:ext>
              </a:extLst>
            </p:cNvPr>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35">
              <a:extLst>
                <a:ext uri="{FF2B5EF4-FFF2-40B4-BE49-F238E27FC236}">
                  <a16:creationId xmlns:a16="http://schemas.microsoft.com/office/drawing/2014/main" id="{F4D84711-AA59-014D-8D1C-58944BBF5E18}"/>
                </a:ext>
              </a:extLst>
            </p:cNvPr>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35">
              <a:extLst>
                <a:ext uri="{FF2B5EF4-FFF2-40B4-BE49-F238E27FC236}">
                  <a16:creationId xmlns:a16="http://schemas.microsoft.com/office/drawing/2014/main" id="{5DBD1E25-A874-FACA-32FF-CABAD5812B4B}"/>
                </a:ext>
              </a:extLst>
            </p:cNvPr>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35">
              <a:extLst>
                <a:ext uri="{FF2B5EF4-FFF2-40B4-BE49-F238E27FC236}">
                  <a16:creationId xmlns:a16="http://schemas.microsoft.com/office/drawing/2014/main" id="{2598A0E9-20BC-5A2E-2853-4FD217355A58}"/>
                </a:ext>
              </a:extLst>
            </p:cNvPr>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35">
              <a:extLst>
                <a:ext uri="{FF2B5EF4-FFF2-40B4-BE49-F238E27FC236}">
                  <a16:creationId xmlns:a16="http://schemas.microsoft.com/office/drawing/2014/main" id="{1062A867-7575-3FD0-F733-E8101DC528F0}"/>
                </a:ext>
              </a:extLst>
            </p:cNvPr>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35">
              <a:extLst>
                <a:ext uri="{FF2B5EF4-FFF2-40B4-BE49-F238E27FC236}">
                  <a16:creationId xmlns:a16="http://schemas.microsoft.com/office/drawing/2014/main" id="{84F68C8E-315D-1B34-A639-F426C5C21F13}"/>
                </a:ext>
              </a:extLst>
            </p:cNvPr>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35">
              <a:extLst>
                <a:ext uri="{FF2B5EF4-FFF2-40B4-BE49-F238E27FC236}">
                  <a16:creationId xmlns:a16="http://schemas.microsoft.com/office/drawing/2014/main" id="{4385F213-4949-CF0E-6F3E-C48BC0094AC8}"/>
                </a:ext>
              </a:extLst>
            </p:cNvPr>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35">
              <a:extLst>
                <a:ext uri="{FF2B5EF4-FFF2-40B4-BE49-F238E27FC236}">
                  <a16:creationId xmlns:a16="http://schemas.microsoft.com/office/drawing/2014/main" id="{46B5A61A-FB23-39F3-8429-053F8C1B0A79}"/>
                </a:ext>
              </a:extLst>
            </p:cNvPr>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35">
              <a:extLst>
                <a:ext uri="{FF2B5EF4-FFF2-40B4-BE49-F238E27FC236}">
                  <a16:creationId xmlns:a16="http://schemas.microsoft.com/office/drawing/2014/main" id="{5383DA4A-4609-5A8D-8602-D7BF855C274B}"/>
                </a:ext>
              </a:extLst>
            </p:cNvPr>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35">
              <a:extLst>
                <a:ext uri="{FF2B5EF4-FFF2-40B4-BE49-F238E27FC236}">
                  <a16:creationId xmlns:a16="http://schemas.microsoft.com/office/drawing/2014/main" id="{67427685-EFD7-63D2-D1E4-FF55ED8D4A76}"/>
                </a:ext>
              </a:extLst>
            </p:cNvPr>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35">
              <a:extLst>
                <a:ext uri="{FF2B5EF4-FFF2-40B4-BE49-F238E27FC236}">
                  <a16:creationId xmlns:a16="http://schemas.microsoft.com/office/drawing/2014/main" id="{2F9D4F88-9B31-DB46-AA72-AD8D820927CC}"/>
                </a:ext>
              </a:extLst>
            </p:cNvPr>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35">
              <a:extLst>
                <a:ext uri="{FF2B5EF4-FFF2-40B4-BE49-F238E27FC236}">
                  <a16:creationId xmlns:a16="http://schemas.microsoft.com/office/drawing/2014/main" id="{B5F6C1E6-8CED-FF12-85BD-82FC072C5D68}"/>
                </a:ext>
              </a:extLst>
            </p:cNvPr>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35">
              <a:extLst>
                <a:ext uri="{FF2B5EF4-FFF2-40B4-BE49-F238E27FC236}">
                  <a16:creationId xmlns:a16="http://schemas.microsoft.com/office/drawing/2014/main" id="{FFB3F386-061D-DC47-9DC1-1B4F20ECCC93}"/>
                </a:ext>
              </a:extLst>
            </p:cNvPr>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35">
              <a:extLst>
                <a:ext uri="{FF2B5EF4-FFF2-40B4-BE49-F238E27FC236}">
                  <a16:creationId xmlns:a16="http://schemas.microsoft.com/office/drawing/2014/main" id="{4DE78BE1-3AD9-828A-69C7-F13E0A051B4D}"/>
                </a:ext>
              </a:extLst>
            </p:cNvPr>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35">
              <a:extLst>
                <a:ext uri="{FF2B5EF4-FFF2-40B4-BE49-F238E27FC236}">
                  <a16:creationId xmlns:a16="http://schemas.microsoft.com/office/drawing/2014/main" id="{651B101A-32C5-ACCA-C365-39FEA0566171}"/>
                </a:ext>
              </a:extLst>
            </p:cNvPr>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35">
              <a:extLst>
                <a:ext uri="{FF2B5EF4-FFF2-40B4-BE49-F238E27FC236}">
                  <a16:creationId xmlns:a16="http://schemas.microsoft.com/office/drawing/2014/main" id="{1F42848A-292B-4050-BCC0-56DBE07C57CF}"/>
                </a:ext>
              </a:extLst>
            </p:cNvPr>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35">
              <a:extLst>
                <a:ext uri="{FF2B5EF4-FFF2-40B4-BE49-F238E27FC236}">
                  <a16:creationId xmlns:a16="http://schemas.microsoft.com/office/drawing/2014/main" id="{6CE7167D-FC43-C5C6-8E69-A9B302A10DF1}"/>
                </a:ext>
              </a:extLst>
            </p:cNvPr>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35">
              <a:extLst>
                <a:ext uri="{FF2B5EF4-FFF2-40B4-BE49-F238E27FC236}">
                  <a16:creationId xmlns:a16="http://schemas.microsoft.com/office/drawing/2014/main" id="{78E0C6FF-DF39-B7CA-9EC6-604F97DDC325}"/>
                </a:ext>
              </a:extLst>
            </p:cNvPr>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35">
              <a:extLst>
                <a:ext uri="{FF2B5EF4-FFF2-40B4-BE49-F238E27FC236}">
                  <a16:creationId xmlns:a16="http://schemas.microsoft.com/office/drawing/2014/main" id="{D6BBB9FF-1010-10D9-6D88-3510A89FE5FF}"/>
                </a:ext>
              </a:extLst>
            </p:cNvPr>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35">
              <a:extLst>
                <a:ext uri="{FF2B5EF4-FFF2-40B4-BE49-F238E27FC236}">
                  <a16:creationId xmlns:a16="http://schemas.microsoft.com/office/drawing/2014/main" id="{13B00C2D-AA5F-C7FB-99FC-9EFB6DAA58E4}"/>
                </a:ext>
              </a:extLst>
            </p:cNvPr>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35">
              <a:extLst>
                <a:ext uri="{FF2B5EF4-FFF2-40B4-BE49-F238E27FC236}">
                  <a16:creationId xmlns:a16="http://schemas.microsoft.com/office/drawing/2014/main" id="{057C85DD-1716-4842-CAB6-68286D585623}"/>
                </a:ext>
              </a:extLst>
            </p:cNvPr>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35">
              <a:extLst>
                <a:ext uri="{FF2B5EF4-FFF2-40B4-BE49-F238E27FC236}">
                  <a16:creationId xmlns:a16="http://schemas.microsoft.com/office/drawing/2014/main" id="{5B33BEC2-E1E4-BFF7-21DD-5A3FEA8B6510}"/>
                </a:ext>
              </a:extLst>
            </p:cNvPr>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35">
              <a:extLst>
                <a:ext uri="{FF2B5EF4-FFF2-40B4-BE49-F238E27FC236}">
                  <a16:creationId xmlns:a16="http://schemas.microsoft.com/office/drawing/2014/main" id="{D16D3BB6-BFF8-86E8-6FA8-22F8D288F254}"/>
                </a:ext>
              </a:extLst>
            </p:cNvPr>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35">
              <a:extLst>
                <a:ext uri="{FF2B5EF4-FFF2-40B4-BE49-F238E27FC236}">
                  <a16:creationId xmlns:a16="http://schemas.microsoft.com/office/drawing/2014/main" id="{8C22BC41-8621-1D3E-BCD1-DFDF597C5777}"/>
                </a:ext>
              </a:extLst>
            </p:cNvPr>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35">
              <a:extLst>
                <a:ext uri="{FF2B5EF4-FFF2-40B4-BE49-F238E27FC236}">
                  <a16:creationId xmlns:a16="http://schemas.microsoft.com/office/drawing/2014/main" id="{88EF16C6-7376-294F-E3F1-69C093E97A32}"/>
                </a:ext>
              </a:extLst>
            </p:cNvPr>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35">
              <a:extLst>
                <a:ext uri="{FF2B5EF4-FFF2-40B4-BE49-F238E27FC236}">
                  <a16:creationId xmlns:a16="http://schemas.microsoft.com/office/drawing/2014/main" id="{3D428549-41F5-A863-E1A5-C64CBCBEAB6A}"/>
                </a:ext>
              </a:extLst>
            </p:cNvPr>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35">
              <a:extLst>
                <a:ext uri="{FF2B5EF4-FFF2-40B4-BE49-F238E27FC236}">
                  <a16:creationId xmlns:a16="http://schemas.microsoft.com/office/drawing/2014/main" id="{93965E99-D756-4E4A-BA9B-CD6941AE630F}"/>
                </a:ext>
              </a:extLst>
            </p:cNvPr>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35">
              <a:extLst>
                <a:ext uri="{FF2B5EF4-FFF2-40B4-BE49-F238E27FC236}">
                  <a16:creationId xmlns:a16="http://schemas.microsoft.com/office/drawing/2014/main" id="{CC5A280E-AF74-F210-D3EA-024E275685CE}"/>
                </a:ext>
              </a:extLst>
            </p:cNvPr>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35">
              <a:extLst>
                <a:ext uri="{FF2B5EF4-FFF2-40B4-BE49-F238E27FC236}">
                  <a16:creationId xmlns:a16="http://schemas.microsoft.com/office/drawing/2014/main" id="{A171D613-BA34-02A3-9523-5A8E566E7EFF}"/>
                </a:ext>
              </a:extLst>
            </p:cNvPr>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35">
              <a:extLst>
                <a:ext uri="{FF2B5EF4-FFF2-40B4-BE49-F238E27FC236}">
                  <a16:creationId xmlns:a16="http://schemas.microsoft.com/office/drawing/2014/main" id="{1374317F-AAFA-BD03-3BE7-213827F986D9}"/>
                </a:ext>
              </a:extLst>
            </p:cNvPr>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35">
              <a:extLst>
                <a:ext uri="{FF2B5EF4-FFF2-40B4-BE49-F238E27FC236}">
                  <a16:creationId xmlns:a16="http://schemas.microsoft.com/office/drawing/2014/main" id="{F83B0281-B7AD-1FDE-3B9A-B0622D70973D}"/>
                </a:ext>
              </a:extLst>
            </p:cNvPr>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35">
              <a:extLst>
                <a:ext uri="{FF2B5EF4-FFF2-40B4-BE49-F238E27FC236}">
                  <a16:creationId xmlns:a16="http://schemas.microsoft.com/office/drawing/2014/main" id="{7F6873CC-832B-DAEE-6966-F31FF87558BC}"/>
                </a:ext>
              </a:extLst>
            </p:cNvPr>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35">
              <a:extLst>
                <a:ext uri="{FF2B5EF4-FFF2-40B4-BE49-F238E27FC236}">
                  <a16:creationId xmlns:a16="http://schemas.microsoft.com/office/drawing/2014/main" id="{15F9292A-4B94-5094-9A3E-A08B1A23294F}"/>
                </a:ext>
              </a:extLst>
            </p:cNvPr>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35">
              <a:extLst>
                <a:ext uri="{FF2B5EF4-FFF2-40B4-BE49-F238E27FC236}">
                  <a16:creationId xmlns:a16="http://schemas.microsoft.com/office/drawing/2014/main" id="{F1257CFF-2697-F5D9-9E6F-9BEC89AED5B7}"/>
                </a:ext>
              </a:extLst>
            </p:cNvPr>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35">
              <a:extLst>
                <a:ext uri="{FF2B5EF4-FFF2-40B4-BE49-F238E27FC236}">
                  <a16:creationId xmlns:a16="http://schemas.microsoft.com/office/drawing/2014/main" id="{DD13EE88-2250-6F93-0DF5-BDBBB094700F}"/>
                </a:ext>
              </a:extLst>
            </p:cNvPr>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35">
              <a:extLst>
                <a:ext uri="{FF2B5EF4-FFF2-40B4-BE49-F238E27FC236}">
                  <a16:creationId xmlns:a16="http://schemas.microsoft.com/office/drawing/2014/main" id="{8EE3DD45-ED58-CE23-BC0A-9508720E74E8}"/>
                </a:ext>
              </a:extLst>
            </p:cNvPr>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35">
              <a:extLst>
                <a:ext uri="{FF2B5EF4-FFF2-40B4-BE49-F238E27FC236}">
                  <a16:creationId xmlns:a16="http://schemas.microsoft.com/office/drawing/2014/main" id="{408C9AA0-CA58-99F9-C5A5-8B9311273D07}"/>
                </a:ext>
              </a:extLst>
            </p:cNvPr>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35">
              <a:extLst>
                <a:ext uri="{FF2B5EF4-FFF2-40B4-BE49-F238E27FC236}">
                  <a16:creationId xmlns:a16="http://schemas.microsoft.com/office/drawing/2014/main" id="{D0673081-2DED-8B69-94B8-D118FB8ECD73}"/>
                </a:ext>
              </a:extLst>
            </p:cNvPr>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35">
              <a:extLst>
                <a:ext uri="{FF2B5EF4-FFF2-40B4-BE49-F238E27FC236}">
                  <a16:creationId xmlns:a16="http://schemas.microsoft.com/office/drawing/2014/main" id="{4A12BB1F-B1BD-A032-B7DD-02A915B0B60D}"/>
                </a:ext>
              </a:extLst>
            </p:cNvPr>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35">
              <a:extLst>
                <a:ext uri="{FF2B5EF4-FFF2-40B4-BE49-F238E27FC236}">
                  <a16:creationId xmlns:a16="http://schemas.microsoft.com/office/drawing/2014/main" id="{4A5218CF-2FD1-C0D7-A185-D6454ECAEA62}"/>
                </a:ext>
              </a:extLst>
            </p:cNvPr>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35">
              <a:extLst>
                <a:ext uri="{FF2B5EF4-FFF2-40B4-BE49-F238E27FC236}">
                  <a16:creationId xmlns:a16="http://schemas.microsoft.com/office/drawing/2014/main" id="{3829F3B3-E0A5-3B3A-42DE-C892A83A1842}"/>
                </a:ext>
              </a:extLst>
            </p:cNvPr>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35">
              <a:extLst>
                <a:ext uri="{FF2B5EF4-FFF2-40B4-BE49-F238E27FC236}">
                  <a16:creationId xmlns:a16="http://schemas.microsoft.com/office/drawing/2014/main" id="{C5C26617-86CC-60E8-03F2-B38276B8D806}"/>
                </a:ext>
              </a:extLst>
            </p:cNvPr>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35">
              <a:extLst>
                <a:ext uri="{FF2B5EF4-FFF2-40B4-BE49-F238E27FC236}">
                  <a16:creationId xmlns:a16="http://schemas.microsoft.com/office/drawing/2014/main" id="{2E298009-2F2C-11FA-B0D5-EC0D3A588B67}"/>
                </a:ext>
              </a:extLst>
            </p:cNvPr>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35">
              <a:extLst>
                <a:ext uri="{FF2B5EF4-FFF2-40B4-BE49-F238E27FC236}">
                  <a16:creationId xmlns:a16="http://schemas.microsoft.com/office/drawing/2014/main" id="{6F182052-8C02-2DC0-D9A8-77EA0FEFEC60}"/>
                </a:ext>
              </a:extLst>
            </p:cNvPr>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35">
              <a:extLst>
                <a:ext uri="{FF2B5EF4-FFF2-40B4-BE49-F238E27FC236}">
                  <a16:creationId xmlns:a16="http://schemas.microsoft.com/office/drawing/2014/main" id="{0C666990-9745-D6F1-A88C-5C76223D1B71}"/>
                </a:ext>
              </a:extLst>
            </p:cNvPr>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35">
              <a:extLst>
                <a:ext uri="{FF2B5EF4-FFF2-40B4-BE49-F238E27FC236}">
                  <a16:creationId xmlns:a16="http://schemas.microsoft.com/office/drawing/2014/main" id="{ABA85AB5-6938-2262-A978-7AC5E73FBC08}"/>
                </a:ext>
              </a:extLst>
            </p:cNvPr>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35">
              <a:extLst>
                <a:ext uri="{FF2B5EF4-FFF2-40B4-BE49-F238E27FC236}">
                  <a16:creationId xmlns:a16="http://schemas.microsoft.com/office/drawing/2014/main" id="{994F1F9C-8EDF-BE67-D176-C7F26172BC7D}"/>
                </a:ext>
              </a:extLst>
            </p:cNvPr>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35">
              <a:extLst>
                <a:ext uri="{FF2B5EF4-FFF2-40B4-BE49-F238E27FC236}">
                  <a16:creationId xmlns:a16="http://schemas.microsoft.com/office/drawing/2014/main" id="{31D78611-F245-6909-2129-52C4A6D62E36}"/>
                </a:ext>
              </a:extLst>
            </p:cNvPr>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35">
              <a:extLst>
                <a:ext uri="{FF2B5EF4-FFF2-40B4-BE49-F238E27FC236}">
                  <a16:creationId xmlns:a16="http://schemas.microsoft.com/office/drawing/2014/main" id="{6579D18F-79F4-F2F2-DC37-6FA932CDDF6B}"/>
                </a:ext>
              </a:extLst>
            </p:cNvPr>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35">
              <a:extLst>
                <a:ext uri="{FF2B5EF4-FFF2-40B4-BE49-F238E27FC236}">
                  <a16:creationId xmlns:a16="http://schemas.microsoft.com/office/drawing/2014/main" id="{994DFCDB-910F-272D-AB3A-D3E345DC6016}"/>
                </a:ext>
              </a:extLst>
            </p:cNvPr>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35">
              <a:extLst>
                <a:ext uri="{FF2B5EF4-FFF2-40B4-BE49-F238E27FC236}">
                  <a16:creationId xmlns:a16="http://schemas.microsoft.com/office/drawing/2014/main" id="{38EC2D84-42F9-21DD-9A1A-0DBB3FAE377D}"/>
                </a:ext>
              </a:extLst>
            </p:cNvPr>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35">
              <a:extLst>
                <a:ext uri="{FF2B5EF4-FFF2-40B4-BE49-F238E27FC236}">
                  <a16:creationId xmlns:a16="http://schemas.microsoft.com/office/drawing/2014/main" id="{1BEFE5A7-DEE8-8A05-B7EF-E76036660DB2}"/>
                </a:ext>
              </a:extLst>
            </p:cNvPr>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35">
              <a:extLst>
                <a:ext uri="{FF2B5EF4-FFF2-40B4-BE49-F238E27FC236}">
                  <a16:creationId xmlns:a16="http://schemas.microsoft.com/office/drawing/2014/main" id="{7CF40EF1-BB05-7F8A-F848-5B7A454E879F}"/>
                </a:ext>
              </a:extLst>
            </p:cNvPr>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35">
              <a:extLst>
                <a:ext uri="{FF2B5EF4-FFF2-40B4-BE49-F238E27FC236}">
                  <a16:creationId xmlns:a16="http://schemas.microsoft.com/office/drawing/2014/main" id="{449A46EA-D713-6D6B-BE62-DB0383F0D88C}"/>
                </a:ext>
              </a:extLst>
            </p:cNvPr>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35">
              <a:extLst>
                <a:ext uri="{FF2B5EF4-FFF2-40B4-BE49-F238E27FC236}">
                  <a16:creationId xmlns:a16="http://schemas.microsoft.com/office/drawing/2014/main" id="{2591520A-DF17-44B1-DF26-FFE9A1159F7B}"/>
                </a:ext>
              </a:extLst>
            </p:cNvPr>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35">
              <a:extLst>
                <a:ext uri="{FF2B5EF4-FFF2-40B4-BE49-F238E27FC236}">
                  <a16:creationId xmlns:a16="http://schemas.microsoft.com/office/drawing/2014/main" id="{4E0C1421-B0CC-6280-2F5B-BB2555762F8B}"/>
                </a:ext>
              </a:extLst>
            </p:cNvPr>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35">
              <a:extLst>
                <a:ext uri="{FF2B5EF4-FFF2-40B4-BE49-F238E27FC236}">
                  <a16:creationId xmlns:a16="http://schemas.microsoft.com/office/drawing/2014/main" id="{FFF6777B-9DA1-4FB2-D277-EF1C7DF94CEC}"/>
                </a:ext>
              </a:extLst>
            </p:cNvPr>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35">
              <a:extLst>
                <a:ext uri="{FF2B5EF4-FFF2-40B4-BE49-F238E27FC236}">
                  <a16:creationId xmlns:a16="http://schemas.microsoft.com/office/drawing/2014/main" id="{81F8DF7A-DEFF-AA35-6D6F-CDC5258DF43E}"/>
                </a:ext>
              </a:extLst>
            </p:cNvPr>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35">
              <a:extLst>
                <a:ext uri="{FF2B5EF4-FFF2-40B4-BE49-F238E27FC236}">
                  <a16:creationId xmlns:a16="http://schemas.microsoft.com/office/drawing/2014/main" id="{9F1E6AD6-CF58-3432-DC73-CEF90A587FAC}"/>
                </a:ext>
              </a:extLst>
            </p:cNvPr>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35">
              <a:extLst>
                <a:ext uri="{FF2B5EF4-FFF2-40B4-BE49-F238E27FC236}">
                  <a16:creationId xmlns:a16="http://schemas.microsoft.com/office/drawing/2014/main" id="{49BA16A3-8A8E-857C-4F98-9DD92026149C}"/>
                </a:ext>
              </a:extLst>
            </p:cNvPr>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35">
              <a:extLst>
                <a:ext uri="{FF2B5EF4-FFF2-40B4-BE49-F238E27FC236}">
                  <a16:creationId xmlns:a16="http://schemas.microsoft.com/office/drawing/2014/main" id="{006088AE-E76B-F7F7-CCAF-E9BCBB3B819E}"/>
                </a:ext>
              </a:extLst>
            </p:cNvPr>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35">
              <a:extLst>
                <a:ext uri="{FF2B5EF4-FFF2-40B4-BE49-F238E27FC236}">
                  <a16:creationId xmlns:a16="http://schemas.microsoft.com/office/drawing/2014/main" id="{6BACEDF3-6115-7448-C33A-C68862578172}"/>
                </a:ext>
              </a:extLst>
            </p:cNvPr>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35">
              <a:extLst>
                <a:ext uri="{FF2B5EF4-FFF2-40B4-BE49-F238E27FC236}">
                  <a16:creationId xmlns:a16="http://schemas.microsoft.com/office/drawing/2014/main" id="{FAF2406C-79CE-C4F0-465D-6989FD4172C8}"/>
                </a:ext>
              </a:extLst>
            </p:cNvPr>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35">
              <a:extLst>
                <a:ext uri="{FF2B5EF4-FFF2-40B4-BE49-F238E27FC236}">
                  <a16:creationId xmlns:a16="http://schemas.microsoft.com/office/drawing/2014/main" id="{D4CA7C5E-4A16-1DEA-786D-85609016B34A}"/>
                </a:ext>
              </a:extLst>
            </p:cNvPr>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35">
              <a:extLst>
                <a:ext uri="{FF2B5EF4-FFF2-40B4-BE49-F238E27FC236}">
                  <a16:creationId xmlns:a16="http://schemas.microsoft.com/office/drawing/2014/main" id="{60770F71-B11A-31F3-E77D-62B20411E481}"/>
                </a:ext>
              </a:extLst>
            </p:cNvPr>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35">
              <a:extLst>
                <a:ext uri="{FF2B5EF4-FFF2-40B4-BE49-F238E27FC236}">
                  <a16:creationId xmlns:a16="http://schemas.microsoft.com/office/drawing/2014/main" id="{EC165540-D049-1BB4-8F39-FCB011F8D059}"/>
                </a:ext>
              </a:extLst>
            </p:cNvPr>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35">
              <a:extLst>
                <a:ext uri="{FF2B5EF4-FFF2-40B4-BE49-F238E27FC236}">
                  <a16:creationId xmlns:a16="http://schemas.microsoft.com/office/drawing/2014/main" id="{22AB52E8-9C77-AB04-071A-2FDEF1430BD2}"/>
                </a:ext>
              </a:extLst>
            </p:cNvPr>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35">
              <a:extLst>
                <a:ext uri="{FF2B5EF4-FFF2-40B4-BE49-F238E27FC236}">
                  <a16:creationId xmlns:a16="http://schemas.microsoft.com/office/drawing/2014/main" id="{7AEA90E9-5127-F6AC-5E10-24C8EB7870AE}"/>
                </a:ext>
              </a:extLst>
            </p:cNvPr>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35">
              <a:extLst>
                <a:ext uri="{FF2B5EF4-FFF2-40B4-BE49-F238E27FC236}">
                  <a16:creationId xmlns:a16="http://schemas.microsoft.com/office/drawing/2014/main" id="{BE4855D3-D635-A8C7-86F5-6DA9E10F5AB1}"/>
                </a:ext>
              </a:extLst>
            </p:cNvPr>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TextBox 26">
            <a:extLst>
              <a:ext uri="{FF2B5EF4-FFF2-40B4-BE49-F238E27FC236}">
                <a16:creationId xmlns:a16="http://schemas.microsoft.com/office/drawing/2014/main" id="{4EF30E96-146B-3588-5404-85357BABBD8D}"/>
              </a:ext>
            </a:extLst>
          </p:cNvPr>
          <p:cNvSpPr txBox="1"/>
          <p:nvPr/>
        </p:nvSpPr>
        <p:spPr>
          <a:xfrm>
            <a:off x="384438" y="1154319"/>
            <a:ext cx="8375073" cy="584775"/>
          </a:xfrm>
          <a:prstGeom prst="rect">
            <a:avLst/>
          </a:prstGeom>
          <a:noFill/>
        </p:spPr>
        <p:txBody>
          <a:bodyPr wrap="square">
            <a:spAutoFit/>
          </a:bodyPr>
          <a:lstStyle/>
          <a:p>
            <a:pPr algn="just" rtl="1"/>
            <a:r>
              <a:rPr lang="fa-IR" sz="1600" dirty="0">
                <a:cs typeface="B Yas" panose="00000400000000000000" pitchFamily="2" charset="-78"/>
              </a:rPr>
              <a:t>مدارس سپهسالاری نقش مهمی در تحول نظام آموزشی ایران ایفا کردند. این مدارس، به‌ویژه مدرسه عالی سپهسالار، یکی از نخستین مراکز آموزشی بودند که تلاش کردند علوم دینی و علوم جدید را با هم تلفیق کنند. برخی از تأثیرات مهم این مدارس بر آموزش ایران عبارتند از:</a:t>
            </a:r>
          </a:p>
        </p:txBody>
      </p:sp>
      <p:sp>
        <p:nvSpPr>
          <p:cNvPr id="29" name="TextBox 28">
            <a:extLst>
              <a:ext uri="{FF2B5EF4-FFF2-40B4-BE49-F238E27FC236}">
                <a16:creationId xmlns:a16="http://schemas.microsoft.com/office/drawing/2014/main" id="{9D7D165B-9366-F7DC-1722-7B394B78E701}"/>
              </a:ext>
            </a:extLst>
          </p:cNvPr>
          <p:cNvSpPr txBox="1"/>
          <p:nvPr/>
        </p:nvSpPr>
        <p:spPr>
          <a:xfrm>
            <a:off x="3366628" y="1803969"/>
            <a:ext cx="2410691" cy="1600438"/>
          </a:xfrm>
          <a:prstGeom prst="rect">
            <a:avLst/>
          </a:prstGeom>
          <a:noFill/>
        </p:spPr>
        <p:txBody>
          <a:bodyPr wrap="square">
            <a:spAutoFit/>
          </a:bodyPr>
          <a:lstStyle/>
          <a:p>
            <a:pPr algn="r" rtl="1">
              <a:buNone/>
            </a:pPr>
            <a:r>
              <a:rPr lang="fa-IR" dirty="0">
                <a:cs typeface="B Yas" panose="00000400000000000000" pitchFamily="2" charset="-78"/>
              </a:rPr>
              <a:t>۲</a:t>
            </a:r>
            <a:r>
              <a:rPr lang="fa-IR" b="1" dirty="0">
                <a:cs typeface="B Yas" panose="00000400000000000000" pitchFamily="2" charset="-78"/>
              </a:rPr>
              <a:t>. تأثیر بر نظام آموزشی مدرن</a:t>
            </a:r>
          </a:p>
          <a:p>
            <a:pPr algn="just" rtl="1">
              <a:buNone/>
            </a:pPr>
            <a:r>
              <a:rPr lang="fa-IR" dirty="0">
                <a:cs typeface="B Yas" panose="00000400000000000000" pitchFamily="2" charset="-78"/>
              </a:rPr>
              <a:t>این مدارس در دوران قاجار و پهلوی به دانشکده علوم معقول و منقول تبدیل شدند و بعدها در دانشگاه تهران ادغام شدند. این تغییرات نشان‌دهنده گذار از آموزش سنتی به آموزش دانشگاهی بود که تأثیر زیادی بر نظام آموزشی ایران گذاشت.</a:t>
            </a:r>
          </a:p>
        </p:txBody>
      </p:sp>
      <p:sp>
        <p:nvSpPr>
          <p:cNvPr id="30" name="TextBox 29">
            <a:extLst>
              <a:ext uri="{FF2B5EF4-FFF2-40B4-BE49-F238E27FC236}">
                <a16:creationId xmlns:a16="http://schemas.microsoft.com/office/drawing/2014/main" id="{A51FE9C7-2872-02CA-FE0A-2D8493756F19}"/>
              </a:ext>
            </a:extLst>
          </p:cNvPr>
          <p:cNvSpPr txBox="1"/>
          <p:nvPr/>
        </p:nvSpPr>
        <p:spPr>
          <a:xfrm>
            <a:off x="6546374" y="3011760"/>
            <a:ext cx="2410691" cy="1384995"/>
          </a:xfrm>
          <a:prstGeom prst="rect">
            <a:avLst/>
          </a:prstGeom>
          <a:noFill/>
        </p:spPr>
        <p:txBody>
          <a:bodyPr wrap="square">
            <a:spAutoFit/>
          </a:bodyPr>
          <a:lstStyle/>
          <a:p>
            <a:pPr algn="just" rtl="1"/>
            <a:r>
              <a:rPr lang="fa-IR" b="1" dirty="0">
                <a:cs typeface="B Yas" panose="00000400000000000000" pitchFamily="2" charset="-78"/>
              </a:rPr>
              <a:t>1. ایجاد پیوند بین حوزه و دانشگاه</a:t>
            </a:r>
          </a:p>
          <a:p>
            <a:pPr algn="just" rtl="1"/>
            <a:r>
              <a:rPr lang="fa-IR" b="1" dirty="0">
                <a:cs typeface="B Yas" panose="00000400000000000000" pitchFamily="2" charset="-78"/>
              </a:rPr>
              <a:t> </a:t>
            </a:r>
            <a:r>
              <a:rPr lang="fa-IR" dirty="0">
                <a:cs typeface="B Yas" panose="00000400000000000000" pitchFamily="2" charset="-78"/>
              </a:rPr>
              <a:t>مدرسه سپهسالار یکی از نخستین مراکزی بود که علوم عقلی و فلسفه اسلامی را در کنار فقه و اصول تدریس می‌کرد. این رویکرد باعث شد که دانشجویان علاوه بر آموزش سنتی، با مباحث فلسفی و منطق جدید نیز آشنا شوند.</a:t>
            </a:r>
          </a:p>
        </p:txBody>
      </p:sp>
      <p:sp>
        <p:nvSpPr>
          <p:cNvPr id="31" name="TextBox 30">
            <a:extLst>
              <a:ext uri="{FF2B5EF4-FFF2-40B4-BE49-F238E27FC236}">
                <a16:creationId xmlns:a16="http://schemas.microsoft.com/office/drawing/2014/main" id="{BA39AD5B-E301-6627-E166-6B319306C157}"/>
              </a:ext>
            </a:extLst>
          </p:cNvPr>
          <p:cNvSpPr txBox="1"/>
          <p:nvPr/>
        </p:nvSpPr>
        <p:spPr>
          <a:xfrm>
            <a:off x="186935" y="3011761"/>
            <a:ext cx="2410691" cy="1384995"/>
          </a:xfrm>
          <a:prstGeom prst="rect">
            <a:avLst/>
          </a:prstGeom>
          <a:noFill/>
        </p:spPr>
        <p:txBody>
          <a:bodyPr wrap="square">
            <a:spAutoFit/>
          </a:bodyPr>
          <a:lstStyle/>
          <a:p>
            <a:pPr algn="r" rtl="1">
              <a:buNone/>
            </a:pPr>
            <a:r>
              <a:rPr lang="fa-IR" b="1" dirty="0">
                <a:cs typeface="B Yas" panose="00000400000000000000" pitchFamily="2" charset="-78"/>
              </a:rPr>
              <a:t>3. نقش در توسعه فلسفه و حکمت اسلامی</a:t>
            </a:r>
          </a:p>
          <a:p>
            <a:pPr algn="just" rtl="1">
              <a:buNone/>
            </a:pPr>
            <a:r>
              <a:rPr lang="fa-IR" dirty="0">
                <a:cs typeface="B Yas" panose="00000400000000000000" pitchFamily="2" charset="-78"/>
              </a:rPr>
              <a:t>مدرسه سپهسالار یکی از مراکزی بود که در آن حکمت و فلسفه اسلامی تدریس می‌شد. این مدرسه به انتقال مکتب فلسفی تهران کمک کرد و باعث شد که فلسفه اسلامی در دوران قاجار و پهلوی همچنان مورد توجه قرار گیرد.</a:t>
            </a:r>
          </a:p>
        </p:txBody>
      </p:sp>
    </p:spTree>
    <p:extLst>
      <p:ext uri="{BB962C8B-B14F-4D97-AF65-F5344CB8AC3E}">
        <p14:creationId xmlns:p14="http://schemas.microsoft.com/office/powerpoint/2010/main" val="1421955243"/>
      </p:ext>
    </p:extLst>
  </p:cSld>
  <p:clrMapOvr>
    <a:masterClrMapping/>
  </p:clrMapOvr>
  <p:transition spd="med">
    <p:pull/>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548333-9861-2469-3401-FBB65C77A6E1}"/>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6D0A8513-6DCC-BB29-D458-825788487E60}"/>
              </a:ext>
            </a:extLst>
          </p:cNvPr>
          <p:cNvSpPr txBox="1"/>
          <p:nvPr/>
        </p:nvSpPr>
        <p:spPr>
          <a:xfrm>
            <a:off x="204355" y="287013"/>
            <a:ext cx="8735290" cy="923330"/>
          </a:xfrm>
          <a:prstGeom prst="rect">
            <a:avLst/>
          </a:prstGeom>
          <a:noFill/>
        </p:spPr>
        <p:txBody>
          <a:bodyPr wrap="square">
            <a:spAutoFit/>
          </a:bodyPr>
          <a:lstStyle/>
          <a:p>
            <a:pPr algn="r" rtl="1">
              <a:buNone/>
            </a:pPr>
            <a:r>
              <a:rPr lang="fa-IR" sz="1800" dirty="0">
                <a:cs typeface="B Yas" panose="00000400000000000000" pitchFamily="2" charset="-78"/>
              </a:rPr>
              <a:t>۴</a:t>
            </a:r>
            <a:r>
              <a:rPr lang="fa-IR" sz="1800" b="1" dirty="0">
                <a:cs typeface="B Yas" panose="00000400000000000000" pitchFamily="2" charset="-78"/>
              </a:rPr>
              <a:t>. تغییرات در معماری مدارس</a:t>
            </a:r>
          </a:p>
          <a:p>
            <a:pPr algn="just" rtl="1"/>
            <a:r>
              <a:rPr lang="fa-IR" sz="1800" dirty="0">
                <a:cs typeface="B Yas" panose="00000400000000000000" pitchFamily="2" charset="-78"/>
              </a:rPr>
              <a:t>تحولات آموزشی در مدارس سپهسالاری باعث شد که فضای معماری مدارس ایران تغییر کند. این مدارس از ساختار سنتی حوزه‌های علمیه فاصله گرفتند و به سمت مدارس مدرن با کلاس‌های درس سازمان‌یافته حرکت کردند.</a:t>
            </a:r>
          </a:p>
        </p:txBody>
      </p:sp>
      <p:pic>
        <p:nvPicPr>
          <p:cNvPr id="7170" name="Picture 2" descr="مسجد سپهسالار کجاست و چه ویژگی‌هایی دارد؟ | مجله پینورست :مجله پینورست">
            <a:extLst>
              <a:ext uri="{FF2B5EF4-FFF2-40B4-BE49-F238E27FC236}">
                <a16:creationId xmlns:a16="http://schemas.microsoft.com/office/drawing/2014/main" id="{705DD7E9-3CA3-0EA4-9DC8-17415290CF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265" y="2049698"/>
            <a:ext cx="2600325" cy="1762125"/>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عکسی زیبا از مردم در مسجد سپهسالار در سال ۱۳۰۲">
            <a:extLst>
              <a:ext uri="{FF2B5EF4-FFF2-40B4-BE49-F238E27FC236}">
                <a16:creationId xmlns:a16="http://schemas.microsoft.com/office/drawing/2014/main" id="{DE33D3DE-03FF-5ED5-FC8D-B36F5D893B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0410" y="1331677"/>
            <a:ext cx="2600325" cy="2480146"/>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مسجد-مدرسه سپهسالار؛ یادگار معماری قاجاری در قلب پایتخت - ایرنا">
            <a:extLst>
              <a:ext uri="{FF2B5EF4-FFF2-40B4-BE49-F238E27FC236}">
                <a16:creationId xmlns:a16="http://schemas.microsoft.com/office/drawing/2014/main" id="{AF5EE911-035B-C374-AB0C-EB7DFA8EC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3887" y="1331677"/>
            <a:ext cx="2893580" cy="20434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0220063"/>
      </p:ext>
    </p:extLst>
  </p:cSld>
  <p:clrMapOvr>
    <a:masterClrMapping/>
  </p:clrMapOvr>
  <p:transition spd="med">
    <p:pull/>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7177"/>
        <p:cNvGrpSpPr/>
        <p:nvPr/>
      </p:nvGrpSpPr>
      <p:grpSpPr>
        <a:xfrm>
          <a:off x="0" y="0"/>
          <a:ext cx="0" cy="0"/>
          <a:chOff x="0" y="0"/>
          <a:chExt cx="0" cy="0"/>
        </a:xfrm>
      </p:grpSpPr>
      <p:grpSp>
        <p:nvGrpSpPr>
          <p:cNvPr id="17178" name="Google Shape;17178;p56"/>
          <p:cNvGrpSpPr/>
          <p:nvPr/>
        </p:nvGrpSpPr>
        <p:grpSpPr>
          <a:xfrm flipH="1">
            <a:off x="7030891" y="1372717"/>
            <a:ext cx="3512857" cy="2398417"/>
            <a:chOff x="2993825" y="1633600"/>
            <a:chExt cx="2381275" cy="1625825"/>
          </a:xfrm>
        </p:grpSpPr>
        <p:sp>
          <p:nvSpPr>
            <p:cNvPr id="17179" name="Google Shape;17179;p56"/>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56"/>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56"/>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56"/>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56"/>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56"/>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56"/>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56"/>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56"/>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56"/>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56"/>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56"/>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56"/>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56"/>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56"/>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56"/>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56"/>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56"/>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56"/>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56"/>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56"/>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56"/>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56"/>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56"/>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56"/>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56"/>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56"/>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56"/>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56"/>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56"/>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56"/>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56"/>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56"/>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56"/>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56"/>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56"/>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56"/>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56"/>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56"/>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56"/>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56"/>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56"/>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56"/>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56"/>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56"/>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56"/>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56"/>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56"/>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56"/>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56"/>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56"/>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56"/>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56"/>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56"/>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56"/>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56"/>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56"/>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56"/>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56"/>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56"/>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56"/>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56"/>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56"/>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56"/>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56"/>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56"/>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56"/>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56"/>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56"/>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56"/>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56"/>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56"/>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56"/>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56"/>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56"/>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56"/>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56"/>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56"/>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56"/>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56"/>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56"/>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56"/>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56"/>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56"/>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56"/>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56"/>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56"/>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56"/>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56"/>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56"/>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56"/>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56"/>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56"/>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56"/>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56"/>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56"/>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56"/>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56"/>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56"/>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56"/>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56"/>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56"/>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56"/>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56"/>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56"/>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56"/>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56"/>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56"/>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56"/>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56"/>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56"/>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56"/>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56"/>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56"/>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56"/>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56"/>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56"/>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56"/>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56"/>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56"/>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56"/>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56"/>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56"/>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56"/>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56"/>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56"/>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56"/>
            <p:cNvSpPr/>
            <p:nvPr/>
          </p:nvSpPr>
          <p:spPr>
            <a:xfrm>
              <a:off x="3101575" y="2163200"/>
              <a:ext cx="25" cy="25"/>
            </a:xfrm>
            <a:custGeom>
              <a:avLst/>
              <a:gdLst/>
              <a:ahLst/>
              <a:cxnLst/>
              <a:rect l="l" t="t" r="r" b="b"/>
              <a:pathLst>
                <a:path w="1" h="1" extrusionOk="0">
                  <a:moveTo>
                    <a:pt x="0"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56"/>
            <p:cNvSpPr/>
            <p:nvPr/>
          </p:nvSpPr>
          <p:spPr>
            <a:xfrm>
              <a:off x="3335525" y="1978050"/>
              <a:ext cx="25" cy="25"/>
            </a:xfrm>
            <a:custGeom>
              <a:avLst/>
              <a:gdLst/>
              <a:ahLst/>
              <a:cxnLst/>
              <a:rect l="l" t="t" r="r" b="b"/>
              <a:pathLst>
                <a:path w="1" h="1" extrusionOk="0">
                  <a:moveTo>
                    <a:pt x="0" y="1"/>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56"/>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56"/>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56"/>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56"/>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56"/>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56"/>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56"/>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56"/>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56"/>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56"/>
            <p:cNvSpPr/>
            <p:nvPr/>
          </p:nvSpPr>
          <p:spPr>
            <a:xfrm>
              <a:off x="4086800" y="2797800"/>
              <a:ext cx="25" cy="25"/>
            </a:xfrm>
            <a:custGeom>
              <a:avLst/>
              <a:gdLst/>
              <a:ahLst/>
              <a:cxnLst/>
              <a:rect l="l" t="t" r="r" b="b"/>
              <a:pathLst>
                <a:path w="1" h="1" extrusionOk="0">
                  <a:moveTo>
                    <a:pt x="1" y="0"/>
                  </a:move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56"/>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56"/>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19" name="Google Shape;17319;p56"/>
          <p:cNvSpPr txBox="1">
            <a:spLocks noGrp="1"/>
          </p:cNvSpPr>
          <p:nvPr>
            <p:ph type="title"/>
          </p:nvPr>
        </p:nvSpPr>
        <p:spPr>
          <a:xfrm>
            <a:off x="1566087" y="1344699"/>
            <a:ext cx="6011826" cy="245410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Cinema" panose="01000500000000020002" pitchFamily="2" charset="-78"/>
                <a:cs typeface="B Yagut" panose="00000400000000000000" pitchFamily="2" charset="-78"/>
              </a:rPr>
              <a:t>از توجه شما متشکریم</a:t>
            </a:r>
            <a:endParaRPr dirty="0">
              <a:latin typeface="Cinema" panose="01000500000000020002" pitchFamily="2" charset="-78"/>
              <a:cs typeface="B Yagut" panose="00000400000000000000" pitchFamily="2" charset="-78"/>
            </a:endParaRPr>
          </a:p>
        </p:txBody>
      </p:sp>
      <p:grpSp>
        <p:nvGrpSpPr>
          <p:cNvPr id="17333" name="Google Shape;17333;p56"/>
          <p:cNvGrpSpPr/>
          <p:nvPr/>
        </p:nvGrpSpPr>
        <p:grpSpPr>
          <a:xfrm rot="-6805185">
            <a:off x="-1157627" y="2261142"/>
            <a:ext cx="3236666" cy="2992724"/>
            <a:chOff x="2483025" y="1774950"/>
            <a:chExt cx="1815750" cy="1678900"/>
          </a:xfrm>
        </p:grpSpPr>
        <p:sp>
          <p:nvSpPr>
            <p:cNvPr id="17334" name="Google Shape;17334;p56"/>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56"/>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56"/>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56"/>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56"/>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56"/>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56"/>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56"/>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56"/>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56"/>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56"/>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56"/>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56"/>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56"/>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56"/>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56"/>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56"/>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56"/>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56"/>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56"/>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56"/>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56"/>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56"/>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56"/>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56"/>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56"/>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56"/>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56"/>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56"/>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56"/>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56"/>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56"/>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56"/>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56"/>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56"/>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56"/>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56"/>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56"/>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56"/>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56"/>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56"/>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56"/>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56"/>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56"/>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56"/>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56"/>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56"/>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56"/>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56"/>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56"/>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56"/>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56"/>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56"/>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56"/>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56"/>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56"/>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56"/>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56"/>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56"/>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56"/>
          <p:cNvGrpSpPr/>
          <p:nvPr/>
        </p:nvGrpSpPr>
        <p:grpSpPr>
          <a:xfrm rot="-6805185">
            <a:off x="-1232745" y="2248343"/>
            <a:ext cx="3236666" cy="2992724"/>
            <a:chOff x="2483025" y="1774950"/>
            <a:chExt cx="1815750" cy="1678900"/>
          </a:xfrm>
        </p:grpSpPr>
        <p:sp>
          <p:nvSpPr>
            <p:cNvPr id="17394" name="Google Shape;17394;p56"/>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56"/>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56"/>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56"/>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56"/>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56"/>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56"/>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56"/>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56"/>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56"/>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56"/>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56"/>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56"/>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56"/>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56"/>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56"/>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56"/>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56"/>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56"/>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56"/>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56"/>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56"/>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56"/>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56"/>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56"/>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56"/>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56"/>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56"/>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56"/>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56"/>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56"/>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56"/>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56"/>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56"/>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56"/>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56"/>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56"/>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56"/>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56"/>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56"/>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56"/>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56"/>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56"/>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56"/>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56"/>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56"/>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56"/>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56"/>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56"/>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56"/>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56"/>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56"/>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56"/>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56"/>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56"/>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56"/>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56"/>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56"/>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56"/>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3" name="Google Shape;17453;p56"/>
          <p:cNvGrpSpPr/>
          <p:nvPr/>
        </p:nvGrpSpPr>
        <p:grpSpPr>
          <a:xfrm flipH="1">
            <a:off x="7030891" y="1296517"/>
            <a:ext cx="3512857" cy="2398417"/>
            <a:chOff x="2993825" y="1633600"/>
            <a:chExt cx="2381275" cy="1625825"/>
          </a:xfrm>
        </p:grpSpPr>
        <p:sp>
          <p:nvSpPr>
            <p:cNvPr id="17454" name="Google Shape;17454;p56"/>
            <p:cNvSpPr/>
            <p:nvPr/>
          </p:nvSpPr>
          <p:spPr>
            <a:xfrm>
              <a:off x="2993825" y="1797200"/>
              <a:ext cx="983775" cy="949725"/>
            </a:xfrm>
            <a:custGeom>
              <a:avLst/>
              <a:gdLst/>
              <a:ahLst/>
              <a:cxnLst/>
              <a:rect l="l" t="t" r="r" b="b"/>
              <a:pathLst>
                <a:path w="39351" h="37989" extrusionOk="0">
                  <a:moveTo>
                    <a:pt x="24803" y="1"/>
                  </a:moveTo>
                  <a:cubicBezTo>
                    <a:pt x="24324" y="1"/>
                    <a:pt x="23849" y="173"/>
                    <a:pt x="23479" y="496"/>
                  </a:cubicBezTo>
                  <a:lnTo>
                    <a:pt x="893" y="19903"/>
                  </a:lnTo>
                  <a:cubicBezTo>
                    <a:pt x="274" y="20427"/>
                    <a:pt x="0" y="21212"/>
                    <a:pt x="143" y="21998"/>
                  </a:cubicBezTo>
                  <a:cubicBezTo>
                    <a:pt x="274" y="22796"/>
                    <a:pt x="810" y="23427"/>
                    <a:pt x="1560" y="23725"/>
                  </a:cubicBezTo>
                  <a:lnTo>
                    <a:pt x="38660" y="37869"/>
                  </a:lnTo>
                  <a:lnTo>
                    <a:pt x="38695" y="37929"/>
                  </a:lnTo>
                  <a:cubicBezTo>
                    <a:pt x="38910" y="37941"/>
                    <a:pt x="39124" y="37976"/>
                    <a:pt x="39350" y="37988"/>
                  </a:cubicBezTo>
                  <a:lnTo>
                    <a:pt x="39172" y="37536"/>
                  </a:lnTo>
                  <a:cubicBezTo>
                    <a:pt x="39136" y="37464"/>
                    <a:pt x="39076" y="37393"/>
                    <a:pt x="38981" y="37357"/>
                  </a:cubicBezTo>
                  <a:lnTo>
                    <a:pt x="1762" y="23177"/>
                  </a:lnTo>
                  <a:cubicBezTo>
                    <a:pt x="1215" y="22975"/>
                    <a:pt x="810" y="22498"/>
                    <a:pt x="726" y="21915"/>
                  </a:cubicBezTo>
                  <a:cubicBezTo>
                    <a:pt x="619" y="21332"/>
                    <a:pt x="834" y="20748"/>
                    <a:pt x="1274" y="20367"/>
                  </a:cubicBezTo>
                  <a:lnTo>
                    <a:pt x="23848" y="948"/>
                  </a:lnTo>
                  <a:cubicBezTo>
                    <a:pt x="24119" y="717"/>
                    <a:pt x="24459" y="593"/>
                    <a:pt x="24804" y="593"/>
                  </a:cubicBezTo>
                  <a:cubicBezTo>
                    <a:pt x="24975" y="593"/>
                    <a:pt x="25147" y="623"/>
                    <a:pt x="25313" y="686"/>
                  </a:cubicBezTo>
                  <a:lnTo>
                    <a:pt x="25944" y="924"/>
                  </a:lnTo>
                  <a:cubicBezTo>
                    <a:pt x="25981" y="939"/>
                    <a:pt x="26020" y="945"/>
                    <a:pt x="26058" y="945"/>
                  </a:cubicBezTo>
                  <a:cubicBezTo>
                    <a:pt x="26178" y="945"/>
                    <a:pt x="26291" y="878"/>
                    <a:pt x="26337" y="769"/>
                  </a:cubicBezTo>
                  <a:cubicBezTo>
                    <a:pt x="26396" y="615"/>
                    <a:pt x="26325" y="436"/>
                    <a:pt x="26170" y="377"/>
                  </a:cubicBezTo>
                  <a:lnTo>
                    <a:pt x="25527" y="138"/>
                  </a:lnTo>
                  <a:cubicBezTo>
                    <a:pt x="25293" y="46"/>
                    <a:pt x="25047" y="1"/>
                    <a:pt x="248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56"/>
            <p:cNvSpPr/>
            <p:nvPr/>
          </p:nvSpPr>
          <p:spPr>
            <a:xfrm>
              <a:off x="4368625" y="2394275"/>
              <a:ext cx="1006475" cy="865150"/>
            </a:xfrm>
            <a:custGeom>
              <a:avLst/>
              <a:gdLst/>
              <a:ahLst/>
              <a:cxnLst/>
              <a:rect l="l" t="t" r="r" b="b"/>
              <a:pathLst>
                <a:path w="40259" h="34606" extrusionOk="0">
                  <a:moveTo>
                    <a:pt x="32813" y="1"/>
                  </a:moveTo>
                  <a:cubicBezTo>
                    <a:pt x="32695" y="1"/>
                    <a:pt x="32577" y="76"/>
                    <a:pt x="32531" y="187"/>
                  </a:cubicBezTo>
                  <a:cubicBezTo>
                    <a:pt x="32471" y="342"/>
                    <a:pt x="32543" y="520"/>
                    <a:pt x="32698" y="580"/>
                  </a:cubicBezTo>
                  <a:lnTo>
                    <a:pt x="34579" y="1294"/>
                  </a:lnTo>
                  <a:cubicBezTo>
                    <a:pt x="34865" y="1389"/>
                    <a:pt x="35079" y="1651"/>
                    <a:pt x="35115" y="1961"/>
                  </a:cubicBezTo>
                  <a:lnTo>
                    <a:pt x="39556" y="32381"/>
                  </a:lnTo>
                  <a:cubicBezTo>
                    <a:pt x="39627" y="32881"/>
                    <a:pt x="39437" y="33382"/>
                    <a:pt x="39032" y="33703"/>
                  </a:cubicBezTo>
                  <a:cubicBezTo>
                    <a:pt x="38770" y="33918"/>
                    <a:pt x="38464" y="34024"/>
                    <a:pt x="38152" y="34024"/>
                  </a:cubicBezTo>
                  <a:cubicBezTo>
                    <a:pt x="37981" y="34024"/>
                    <a:pt x="37807" y="33992"/>
                    <a:pt x="37639" y="33929"/>
                  </a:cubicBezTo>
                  <a:lnTo>
                    <a:pt x="991" y="19951"/>
                  </a:lnTo>
                  <a:cubicBezTo>
                    <a:pt x="961" y="19933"/>
                    <a:pt x="929" y="19925"/>
                    <a:pt x="893" y="19925"/>
                  </a:cubicBezTo>
                  <a:cubicBezTo>
                    <a:pt x="857" y="19925"/>
                    <a:pt x="819" y="19933"/>
                    <a:pt x="777" y="19951"/>
                  </a:cubicBezTo>
                  <a:lnTo>
                    <a:pt x="289" y="20130"/>
                  </a:lnTo>
                  <a:cubicBezTo>
                    <a:pt x="486" y="20196"/>
                    <a:pt x="1047" y="20494"/>
                    <a:pt x="930" y="20494"/>
                  </a:cubicBezTo>
                  <a:cubicBezTo>
                    <a:pt x="920" y="20494"/>
                    <a:pt x="905" y="20492"/>
                    <a:pt x="884" y="20487"/>
                  </a:cubicBezTo>
                  <a:cubicBezTo>
                    <a:pt x="389" y="20382"/>
                    <a:pt x="62" y="20304"/>
                    <a:pt x="9" y="20304"/>
                  </a:cubicBezTo>
                  <a:cubicBezTo>
                    <a:pt x="2" y="20304"/>
                    <a:pt x="0" y="20306"/>
                    <a:pt x="3" y="20308"/>
                  </a:cubicBezTo>
                  <a:lnTo>
                    <a:pt x="37424" y="34477"/>
                  </a:lnTo>
                  <a:cubicBezTo>
                    <a:pt x="37655" y="34564"/>
                    <a:pt x="37896" y="34606"/>
                    <a:pt x="38136" y="34606"/>
                  </a:cubicBezTo>
                  <a:cubicBezTo>
                    <a:pt x="38588" y="34606"/>
                    <a:pt x="39035" y="34455"/>
                    <a:pt x="39401" y="34167"/>
                  </a:cubicBezTo>
                  <a:cubicBezTo>
                    <a:pt x="39984" y="33703"/>
                    <a:pt x="40258" y="33001"/>
                    <a:pt x="40151" y="32286"/>
                  </a:cubicBezTo>
                  <a:lnTo>
                    <a:pt x="35710" y="1866"/>
                  </a:lnTo>
                  <a:cubicBezTo>
                    <a:pt x="35638" y="1354"/>
                    <a:pt x="35293" y="913"/>
                    <a:pt x="34805" y="735"/>
                  </a:cubicBezTo>
                  <a:lnTo>
                    <a:pt x="32912" y="20"/>
                  </a:lnTo>
                  <a:cubicBezTo>
                    <a:pt x="32880" y="7"/>
                    <a:pt x="32846" y="1"/>
                    <a:pt x="3281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56"/>
            <p:cNvSpPr/>
            <p:nvPr/>
          </p:nvSpPr>
          <p:spPr>
            <a:xfrm>
              <a:off x="3958525" y="2730625"/>
              <a:ext cx="439350" cy="179125"/>
            </a:xfrm>
            <a:custGeom>
              <a:avLst/>
              <a:gdLst/>
              <a:ahLst/>
              <a:cxnLst/>
              <a:rect l="l" t="t" r="r" b="b"/>
              <a:pathLst>
                <a:path w="17574" h="7165" extrusionOk="0">
                  <a:moveTo>
                    <a:pt x="324" y="1"/>
                  </a:moveTo>
                  <a:cubicBezTo>
                    <a:pt x="291" y="1"/>
                    <a:pt x="258" y="7"/>
                    <a:pt x="226" y="20"/>
                  </a:cubicBezTo>
                  <a:cubicBezTo>
                    <a:pt x="72" y="68"/>
                    <a:pt x="0" y="235"/>
                    <a:pt x="60" y="377"/>
                  </a:cubicBezTo>
                  <a:cubicBezTo>
                    <a:pt x="84" y="461"/>
                    <a:pt x="857" y="2437"/>
                    <a:pt x="3394" y="4247"/>
                  </a:cubicBezTo>
                  <a:cubicBezTo>
                    <a:pt x="5358" y="5652"/>
                    <a:pt x="8716" y="7164"/>
                    <a:pt x="14121" y="7164"/>
                  </a:cubicBezTo>
                  <a:cubicBezTo>
                    <a:pt x="15121" y="7164"/>
                    <a:pt x="16169" y="7128"/>
                    <a:pt x="17300" y="7033"/>
                  </a:cubicBezTo>
                  <a:cubicBezTo>
                    <a:pt x="17455" y="7021"/>
                    <a:pt x="17574" y="6866"/>
                    <a:pt x="17562" y="6724"/>
                  </a:cubicBezTo>
                  <a:cubicBezTo>
                    <a:pt x="17551" y="6582"/>
                    <a:pt x="17421" y="6470"/>
                    <a:pt x="17289" y="6470"/>
                  </a:cubicBezTo>
                  <a:cubicBezTo>
                    <a:pt x="17277" y="6470"/>
                    <a:pt x="17265" y="6471"/>
                    <a:pt x="17252" y="6473"/>
                  </a:cubicBezTo>
                  <a:cubicBezTo>
                    <a:pt x="16150" y="6580"/>
                    <a:pt x="15118" y="6629"/>
                    <a:pt x="14154" y="6629"/>
                  </a:cubicBezTo>
                  <a:cubicBezTo>
                    <a:pt x="8892" y="6629"/>
                    <a:pt x="5632" y="5179"/>
                    <a:pt x="3751" y="3830"/>
                  </a:cubicBezTo>
                  <a:cubicBezTo>
                    <a:pt x="1334" y="2104"/>
                    <a:pt x="584" y="199"/>
                    <a:pt x="584" y="187"/>
                  </a:cubicBezTo>
                  <a:cubicBezTo>
                    <a:pt x="547" y="76"/>
                    <a:pt x="438" y="1"/>
                    <a:pt x="3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56"/>
            <p:cNvSpPr/>
            <p:nvPr/>
          </p:nvSpPr>
          <p:spPr>
            <a:xfrm>
              <a:off x="3057225" y="1740925"/>
              <a:ext cx="2275300" cy="1454350"/>
            </a:xfrm>
            <a:custGeom>
              <a:avLst/>
              <a:gdLst/>
              <a:ahLst/>
              <a:cxnLst/>
              <a:rect l="l" t="t" r="r" b="b"/>
              <a:pathLst>
                <a:path w="91012" h="58174" extrusionOk="0">
                  <a:moveTo>
                    <a:pt x="30008" y="1"/>
                  </a:moveTo>
                  <a:cubicBezTo>
                    <a:pt x="29974" y="1"/>
                    <a:pt x="29940" y="7"/>
                    <a:pt x="29909" y="20"/>
                  </a:cubicBezTo>
                  <a:lnTo>
                    <a:pt x="22562" y="2961"/>
                  </a:lnTo>
                  <a:cubicBezTo>
                    <a:pt x="22539" y="2973"/>
                    <a:pt x="22503" y="2985"/>
                    <a:pt x="22479" y="3020"/>
                  </a:cubicBezTo>
                  <a:lnTo>
                    <a:pt x="107" y="23737"/>
                  </a:lnTo>
                  <a:cubicBezTo>
                    <a:pt x="48" y="23797"/>
                    <a:pt x="0" y="23892"/>
                    <a:pt x="24" y="23987"/>
                  </a:cubicBezTo>
                  <a:cubicBezTo>
                    <a:pt x="36" y="24071"/>
                    <a:pt x="95" y="24166"/>
                    <a:pt x="167" y="24214"/>
                  </a:cubicBezTo>
                  <a:cubicBezTo>
                    <a:pt x="5739" y="27381"/>
                    <a:pt x="12716" y="29155"/>
                    <a:pt x="19467" y="30857"/>
                  </a:cubicBezTo>
                  <a:cubicBezTo>
                    <a:pt x="22146" y="31548"/>
                    <a:pt x="24694" y="32191"/>
                    <a:pt x="27075" y="32905"/>
                  </a:cubicBezTo>
                  <a:cubicBezTo>
                    <a:pt x="35278" y="35358"/>
                    <a:pt x="38517" y="39513"/>
                    <a:pt x="38553" y="39549"/>
                  </a:cubicBezTo>
                  <a:cubicBezTo>
                    <a:pt x="38600" y="39596"/>
                    <a:pt x="38636" y="39644"/>
                    <a:pt x="38684" y="39656"/>
                  </a:cubicBezTo>
                  <a:cubicBezTo>
                    <a:pt x="38717" y="39673"/>
                    <a:pt x="38752" y="39681"/>
                    <a:pt x="38791" y="39681"/>
                  </a:cubicBezTo>
                  <a:cubicBezTo>
                    <a:pt x="38835" y="39681"/>
                    <a:pt x="38882" y="39670"/>
                    <a:pt x="38934" y="39644"/>
                  </a:cubicBezTo>
                  <a:cubicBezTo>
                    <a:pt x="38958" y="39639"/>
                    <a:pt x="40087" y="39241"/>
                    <a:pt x="41841" y="39241"/>
                  </a:cubicBezTo>
                  <a:cubicBezTo>
                    <a:pt x="44409" y="39241"/>
                    <a:pt x="48318" y="40096"/>
                    <a:pt x="52054" y="44299"/>
                  </a:cubicBezTo>
                  <a:cubicBezTo>
                    <a:pt x="52109" y="44372"/>
                    <a:pt x="52191" y="44403"/>
                    <a:pt x="52275" y="44403"/>
                  </a:cubicBezTo>
                  <a:cubicBezTo>
                    <a:pt x="52301" y="44403"/>
                    <a:pt x="52327" y="44400"/>
                    <a:pt x="52352" y="44395"/>
                  </a:cubicBezTo>
                  <a:cubicBezTo>
                    <a:pt x="52362" y="44395"/>
                    <a:pt x="53342" y="44119"/>
                    <a:pt x="55054" y="44119"/>
                  </a:cubicBezTo>
                  <a:cubicBezTo>
                    <a:pt x="55446" y="44119"/>
                    <a:pt x="55875" y="44133"/>
                    <a:pt x="56340" y="44168"/>
                  </a:cubicBezTo>
                  <a:cubicBezTo>
                    <a:pt x="58638" y="44347"/>
                    <a:pt x="62306" y="45073"/>
                    <a:pt x="66699" y="47585"/>
                  </a:cubicBezTo>
                  <a:cubicBezTo>
                    <a:pt x="73986" y="51753"/>
                    <a:pt x="83308" y="56741"/>
                    <a:pt x="90654" y="58170"/>
                  </a:cubicBezTo>
                  <a:cubicBezTo>
                    <a:pt x="90670" y="58172"/>
                    <a:pt x="90686" y="58173"/>
                    <a:pt x="90701" y="58173"/>
                  </a:cubicBezTo>
                  <a:cubicBezTo>
                    <a:pt x="90777" y="58173"/>
                    <a:pt x="90845" y="58148"/>
                    <a:pt x="90904" y="58099"/>
                  </a:cubicBezTo>
                  <a:cubicBezTo>
                    <a:pt x="90964" y="58039"/>
                    <a:pt x="91011" y="57932"/>
                    <a:pt x="91000" y="57849"/>
                  </a:cubicBezTo>
                  <a:lnTo>
                    <a:pt x="87249" y="27666"/>
                  </a:lnTo>
                  <a:cubicBezTo>
                    <a:pt x="87237" y="27559"/>
                    <a:pt x="87154" y="27464"/>
                    <a:pt x="87059" y="27428"/>
                  </a:cubicBezTo>
                  <a:lnTo>
                    <a:pt x="85356" y="26785"/>
                  </a:lnTo>
                  <a:cubicBezTo>
                    <a:pt x="85314" y="26770"/>
                    <a:pt x="85272" y="26763"/>
                    <a:pt x="85233" y="26763"/>
                  </a:cubicBezTo>
                  <a:cubicBezTo>
                    <a:pt x="85117" y="26763"/>
                    <a:pt x="85019" y="26828"/>
                    <a:pt x="84975" y="26952"/>
                  </a:cubicBezTo>
                  <a:cubicBezTo>
                    <a:pt x="84904" y="27107"/>
                    <a:pt x="84987" y="27273"/>
                    <a:pt x="85130" y="27333"/>
                  </a:cubicBezTo>
                  <a:lnTo>
                    <a:pt x="86654" y="27916"/>
                  </a:lnTo>
                  <a:lnTo>
                    <a:pt x="90333" y="57515"/>
                  </a:lnTo>
                  <a:cubicBezTo>
                    <a:pt x="83106" y="56003"/>
                    <a:pt x="74057" y="51157"/>
                    <a:pt x="66949" y="47085"/>
                  </a:cubicBezTo>
                  <a:cubicBezTo>
                    <a:pt x="61809" y="44147"/>
                    <a:pt x="57623" y="43531"/>
                    <a:pt x="55029" y="43531"/>
                  </a:cubicBezTo>
                  <a:cubicBezTo>
                    <a:pt x="53639" y="43531"/>
                    <a:pt x="52706" y="43708"/>
                    <a:pt x="52328" y="43799"/>
                  </a:cubicBezTo>
                  <a:cubicBezTo>
                    <a:pt x="48508" y="39553"/>
                    <a:pt x="44480" y="38670"/>
                    <a:pt x="41802" y="38670"/>
                  </a:cubicBezTo>
                  <a:cubicBezTo>
                    <a:pt x="40366" y="38670"/>
                    <a:pt x="39318" y="38924"/>
                    <a:pt x="38898" y="39049"/>
                  </a:cubicBezTo>
                  <a:cubicBezTo>
                    <a:pt x="38207" y="38227"/>
                    <a:pt x="34826" y="34632"/>
                    <a:pt x="27254" y="32346"/>
                  </a:cubicBezTo>
                  <a:cubicBezTo>
                    <a:pt x="24848" y="31619"/>
                    <a:pt x="22312" y="30976"/>
                    <a:pt x="19622" y="30298"/>
                  </a:cubicBezTo>
                  <a:cubicBezTo>
                    <a:pt x="13037" y="28631"/>
                    <a:pt x="6251" y="26904"/>
                    <a:pt x="810" y="23892"/>
                  </a:cubicBezTo>
                  <a:lnTo>
                    <a:pt x="22836" y="3497"/>
                  </a:lnTo>
                  <a:lnTo>
                    <a:pt x="30123" y="580"/>
                  </a:lnTo>
                  <a:cubicBezTo>
                    <a:pt x="30278" y="520"/>
                    <a:pt x="30349" y="342"/>
                    <a:pt x="30290" y="187"/>
                  </a:cubicBezTo>
                  <a:cubicBezTo>
                    <a:pt x="30243" y="76"/>
                    <a:pt x="30125" y="1"/>
                    <a:pt x="300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56"/>
            <p:cNvSpPr/>
            <p:nvPr/>
          </p:nvSpPr>
          <p:spPr>
            <a:xfrm>
              <a:off x="3485250" y="1633600"/>
              <a:ext cx="996575" cy="1082100"/>
            </a:xfrm>
            <a:custGeom>
              <a:avLst/>
              <a:gdLst/>
              <a:ahLst/>
              <a:cxnLst/>
              <a:rect l="l" t="t" r="r" b="b"/>
              <a:pathLst>
                <a:path w="39863" h="43284" extrusionOk="0">
                  <a:moveTo>
                    <a:pt x="18657" y="789"/>
                  </a:moveTo>
                  <a:cubicBezTo>
                    <a:pt x="20336" y="3694"/>
                    <a:pt x="23360" y="4551"/>
                    <a:pt x="27147" y="5635"/>
                  </a:cubicBezTo>
                  <a:cubicBezTo>
                    <a:pt x="28956" y="6159"/>
                    <a:pt x="31028" y="6742"/>
                    <a:pt x="33135" y="7647"/>
                  </a:cubicBezTo>
                  <a:cubicBezTo>
                    <a:pt x="36410" y="9028"/>
                    <a:pt x="37898" y="11040"/>
                    <a:pt x="38565" y="12469"/>
                  </a:cubicBezTo>
                  <a:cubicBezTo>
                    <a:pt x="39196" y="13874"/>
                    <a:pt x="39219" y="15017"/>
                    <a:pt x="39219" y="15243"/>
                  </a:cubicBezTo>
                  <a:lnTo>
                    <a:pt x="29171" y="41722"/>
                  </a:lnTo>
                  <a:cubicBezTo>
                    <a:pt x="28147" y="35507"/>
                    <a:pt x="21729" y="32400"/>
                    <a:pt x="16002" y="30209"/>
                  </a:cubicBezTo>
                  <a:cubicBezTo>
                    <a:pt x="15109" y="29876"/>
                    <a:pt x="14216" y="29542"/>
                    <a:pt x="13359" y="29233"/>
                  </a:cubicBezTo>
                  <a:cubicBezTo>
                    <a:pt x="11930" y="28709"/>
                    <a:pt x="10585" y="28221"/>
                    <a:pt x="9525" y="27745"/>
                  </a:cubicBezTo>
                  <a:cubicBezTo>
                    <a:pt x="4548" y="25506"/>
                    <a:pt x="1370" y="21494"/>
                    <a:pt x="679" y="20577"/>
                  </a:cubicBezTo>
                  <a:lnTo>
                    <a:pt x="18657" y="789"/>
                  </a:lnTo>
                  <a:close/>
                  <a:moveTo>
                    <a:pt x="18706" y="0"/>
                  </a:moveTo>
                  <a:cubicBezTo>
                    <a:pt x="18627" y="0"/>
                    <a:pt x="18552" y="27"/>
                    <a:pt x="18503" y="86"/>
                  </a:cubicBezTo>
                  <a:lnTo>
                    <a:pt x="107" y="20363"/>
                  </a:lnTo>
                  <a:cubicBezTo>
                    <a:pt x="0" y="20470"/>
                    <a:pt x="0" y="20613"/>
                    <a:pt x="72" y="20732"/>
                  </a:cubicBezTo>
                  <a:cubicBezTo>
                    <a:pt x="107" y="20779"/>
                    <a:pt x="3536" y="25709"/>
                    <a:pt x="9287" y="28280"/>
                  </a:cubicBezTo>
                  <a:cubicBezTo>
                    <a:pt x="10359" y="28769"/>
                    <a:pt x="11728" y="29257"/>
                    <a:pt x="13169" y="29781"/>
                  </a:cubicBezTo>
                  <a:cubicBezTo>
                    <a:pt x="19586" y="32102"/>
                    <a:pt x="28361" y="35293"/>
                    <a:pt x="28718" y="42985"/>
                  </a:cubicBezTo>
                  <a:cubicBezTo>
                    <a:pt x="28742" y="43104"/>
                    <a:pt x="28813" y="43211"/>
                    <a:pt x="28921" y="43246"/>
                  </a:cubicBezTo>
                  <a:cubicBezTo>
                    <a:pt x="28932" y="43270"/>
                    <a:pt x="28944" y="43270"/>
                    <a:pt x="28980" y="43282"/>
                  </a:cubicBezTo>
                  <a:cubicBezTo>
                    <a:pt x="28990" y="43283"/>
                    <a:pt x="29001" y="43283"/>
                    <a:pt x="29011" y="43283"/>
                  </a:cubicBezTo>
                  <a:cubicBezTo>
                    <a:pt x="29141" y="43283"/>
                    <a:pt x="29257" y="43213"/>
                    <a:pt x="29302" y="43092"/>
                  </a:cubicBezTo>
                  <a:lnTo>
                    <a:pt x="39791" y="15410"/>
                  </a:lnTo>
                  <a:cubicBezTo>
                    <a:pt x="39791" y="15374"/>
                    <a:pt x="39815" y="15350"/>
                    <a:pt x="39815" y="15314"/>
                  </a:cubicBezTo>
                  <a:cubicBezTo>
                    <a:pt x="39815" y="15267"/>
                    <a:pt x="39862" y="13945"/>
                    <a:pt x="39112" y="12266"/>
                  </a:cubicBezTo>
                  <a:cubicBezTo>
                    <a:pt x="38398" y="10731"/>
                    <a:pt x="36838" y="8587"/>
                    <a:pt x="33362" y="7111"/>
                  </a:cubicBezTo>
                  <a:cubicBezTo>
                    <a:pt x="31207" y="6194"/>
                    <a:pt x="29123" y="5599"/>
                    <a:pt x="27289" y="5075"/>
                  </a:cubicBezTo>
                  <a:cubicBezTo>
                    <a:pt x="23479" y="3992"/>
                    <a:pt x="20491" y="3146"/>
                    <a:pt x="18979" y="170"/>
                  </a:cubicBezTo>
                  <a:cubicBezTo>
                    <a:pt x="18931" y="74"/>
                    <a:pt x="18836" y="15"/>
                    <a:pt x="18753" y="3"/>
                  </a:cubicBezTo>
                  <a:cubicBezTo>
                    <a:pt x="18737" y="1"/>
                    <a:pt x="18722" y="0"/>
                    <a:pt x="187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56"/>
            <p:cNvSpPr/>
            <p:nvPr/>
          </p:nvSpPr>
          <p:spPr>
            <a:xfrm>
              <a:off x="3311700" y="1721675"/>
              <a:ext cx="1869025" cy="1141400"/>
            </a:xfrm>
            <a:custGeom>
              <a:avLst/>
              <a:gdLst/>
              <a:ahLst/>
              <a:cxnLst/>
              <a:rect l="l" t="t" r="r" b="b"/>
              <a:pathLst>
                <a:path w="74761" h="45656" extrusionOk="0">
                  <a:moveTo>
                    <a:pt x="20822" y="0"/>
                  </a:moveTo>
                  <a:cubicBezTo>
                    <a:pt x="20741" y="0"/>
                    <a:pt x="20658" y="32"/>
                    <a:pt x="20599" y="100"/>
                  </a:cubicBezTo>
                  <a:lnTo>
                    <a:pt x="108" y="21007"/>
                  </a:lnTo>
                  <a:cubicBezTo>
                    <a:pt x="37" y="21078"/>
                    <a:pt x="1" y="21185"/>
                    <a:pt x="37" y="21293"/>
                  </a:cubicBezTo>
                  <a:cubicBezTo>
                    <a:pt x="60" y="21388"/>
                    <a:pt x="144" y="21471"/>
                    <a:pt x="239" y="21495"/>
                  </a:cubicBezTo>
                  <a:cubicBezTo>
                    <a:pt x="418" y="21543"/>
                    <a:pt x="18384" y="25948"/>
                    <a:pt x="25968" y="29544"/>
                  </a:cubicBezTo>
                  <a:cubicBezTo>
                    <a:pt x="34946" y="33818"/>
                    <a:pt x="35648" y="39414"/>
                    <a:pt x="35660" y="39473"/>
                  </a:cubicBezTo>
                  <a:cubicBezTo>
                    <a:pt x="35672" y="39593"/>
                    <a:pt x="35755" y="39676"/>
                    <a:pt x="35851" y="39712"/>
                  </a:cubicBezTo>
                  <a:cubicBezTo>
                    <a:pt x="35874" y="39712"/>
                    <a:pt x="35886" y="39723"/>
                    <a:pt x="35886" y="39723"/>
                  </a:cubicBezTo>
                  <a:cubicBezTo>
                    <a:pt x="35910" y="39731"/>
                    <a:pt x="35934" y="39734"/>
                    <a:pt x="35958" y="39734"/>
                  </a:cubicBezTo>
                  <a:cubicBezTo>
                    <a:pt x="36054" y="39734"/>
                    <a:pt x="36148" y="39679"/>
                    <a:pt x="36196" y="39593"/>
                  </a:cubicBezTo>
                  <a:cubicBezTo>
                    <a:pt x="36236" y="39532"/>
                    <a:pt x="39574" y="34504"/>
                    <a:pt x="46985" y="34504"/>
                  </a:cubicBezTo>
                  <a:cubicBezTo>
                    <a:pt x="48378" y="34504"/>
                    <a:pt x="49916" y="34682"/>
                    <a:pt x="51603" y="35104"/>
                  </a:cubicBezTo>
                  <a:cubicBezTo>
                    <a:pt x="56806" y="36414"/>
                    <a:pt x="59806" y="38509"/>
                    <a:pt x="62687" y="40533"/>
                  </a:cubicBezTo>
                  <a:cubicBezTo>
                    <a:pt x="65878" y="42760"/>
                    <a:pt x="68867" y="44879"/>
                    <a:pt x="74415" y="45653"/>
                  </a:cubicBezTo>
                  <a:cubicBezTo>
                    <a:pt x="74431" y="45655"/>
                    <a:pt x="74446" y="45656"/>
                    <a:pt x="74462" y="45656"/>
                  </a:cubicBezTo>
                  <a:cubicBezTo>
                    <a:pt x="74537" y="45656"/>
                    <a:pt x="74604" y="45631"/>
                    <a:pt x="74653" y="45581"/>
                  </a:cubicBezTo>
                  <a:cubicBezTo>
                    <a:pt x="74713" y="45522"/>
                    <a:pt x="74760" y="45427"/>
                    <a:pt x="74748" y="45343"/>
                  </a:cubicBezTo>
                  <a:lnTo>
                    <a:pt x="72391" y="18411"/>
                  </a:lnTo>
                  <a:cubicBezTo>
                    <a:pt x="72391" y="18340"/>
                    <a:pt x="72355" y="18268"/>
                    <a:pt x="72272" y="18209"/>
                  </a:cubicBezTo>
                  <a:cubicBezTo>
                    <a:pt x="72223" y="18169"/>
                    <a:pt x="72157" y="18146"/>
                    <a:pt x="72095" y="18146"/>
                  </a:cubicBezTo>
                  <a:cubicBezTo>
                    <a:pt x="72082" y="18146"/>
                    <a:pt x="72070" y="18147"/>
                    <a:pt x="72058" y="18149"/>
                  </a:cubicBezTo>
                  <a:cubicBezTo>
                    <a:pt x="72058" y="18149"/>
                    <a:pt x="72053" y="18150"/>
                    <a:pt x="72043" y="18150"/>
                  </a:cubicBezTo>
                  <a:cubicBezTo>
                    <a:pt x="71984" y="18150"/>
                    <a:pt x="71746" y="18141"/>
                    <a:pt x="71307" y="18018"/>
                  </a:cubicBezTo>
                  <a:lnTo>
                    <a:pt x="71307" y="18018"/>
                  </a:lnTo>
                  <a:cubicBezTo>
                    <a:pt x="71319" y="18221"/>
                    <a:pt x="71343" y="18435"/>
                    <a:pt x="71343" y="18638"/>
                  </a:cubicBezTo>
                  <a:cubicBezTo>
                    <a:pt x="71546" y="18685"/>
                    <a:pt x="71712" y="18709"/>
                    <a:pt x="71831" y="18733"/>
                  </a:cubicBezTo>
                  <a:lnTo>
                    <a:pt x="74141" y="45022"/>
                  </a:lnTo>
                  <a:cubicBezTo>
                    <a:pt x="68962" y="44224"/>
                    <a:pt x="66069" y="42200"/>
                    <a:pt x="63033" y="40057"/>
                  </a:cubicBezTo>
                  <a:cubicBezTo>
                    <a:pt x="60104" y="37985"/>
                    <a:pt x="57056" y="35854"/>
                    <a:pt x="51734" y="34532"/>
                  </a:cubicBezTo>
                  <a:cubicBezTo>
                    <a:pt x="49999" y="34099"/>
                    <a:pt x="48415" y="33916"/>
                    <a:pt x="46977" y="33916"/>
                  </a:cubicBezTo>
                  <a:cubicBezTo>
                    <a:pt x="40711" y="33916"/>
                    <a:pt x="37224" y="37391"/>
                    <a:pt x="36101" y="38747"/>
                  </a:cubicBezTo>
                  <a:cubicBezTo>
                    <a:pt x="35648" y="37080"/>
                    <a:pt x="33779" y="32604"/>
                    <a:pt x="26219" y="29008"/>
                  </a:cubicBezTo>
                  <a:cubicBezTo>
                    <a:pt x="19289" y="25722"/>
                    <a:pt x="3859" y="21793"/>
                    <a:pt x="870" y="21031"/>
                  </a:cubicBezTo>
                  <a:lnTo>
                    <a:pt x="20873" y="647"/>
                  </a:lnTo>
                  <a:lnTo>
                    <a:pt x="21897" y="1028"/>
                  </a:lnTo>
                  <a:cubicBezTo>
                    <a:pt x="21934" y="1043"/>
                    <a:pt x="21972" y="1049"/>
                    <a:pt x="22010" y="1049"/>
                  </a:cubicBezTo>
                  <a:cubicBezTo>
                    <a:pt x="22130" y="1049"/>
                    <a:pt x="22244" y="982"/>
                    <a:pt x="22289" y="873"/>
                  </a:cubicBezTo>
                  <a:cubicBezTo>
                    <a:pt x="22349" y="719"/>
                    <a:pt x="22266" y="540"/>
                    <a:pt x="22123" y="481"/>
                  </a:cubicBezTo>
                  <a:lnTo>
                    <a:pt x="20920" y="16"/>
                  </a:lnTo>
                  <a:cubicBezTo>
                    <a:pt x="20889" y="6"/>
                    <a:pt x="20856" y="0"/>
                    <a:pt x="2082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56"/>
            <p:cNvSpPr/>
            <p:nvPr/>
          </p:nvSpPr>
          <p:spPr>
            <a:xfrm>
              <a:off x="4413925" y="2274875"/>
              <a:ext cx="808775" cy="689050"/>
            </a:xfrm>
            <a:custGeom>
              <a:avLst/>
              <a:gdLst/>
              <a:ahLst/>
              <a:cxnLst/>
              <a:rect l="l" t="t" r="r" b="b"/>
              <a:pathLst>
                <a:path w="32351" h="27562" extrusionOk="0">
                  <a:moveTo>
                    <a:pt x="28375" y="1"/>
                  </a:moveTo>
                  <a:cubicBezTo>
                    <a:pt x="28260" y="1"/>
                    <a:pt x="28145" y="71"/>
                    <a:pt x="28100" y="189"/>
                  </a:cubicBezTo>
                  <a:cubicBezTo>
                    <a:pt x="28040" y="331"/>
                    <a:pt x="28111" y="510"/>
                    <a:pt x="28266" y="570"/>
                  </a:cubicBezTo>
                  <a:lnTo>
                    <a:pt x="29171" y="915"/>
                  </a:lnTo>
                  <a:lnTo>
                    <a:pt x="31695" y="26704"/>
                  </a:lnTo>
                  <a:cubicBezTo>
                    <a:pt x="29897" y="25608"/>
                    <a:pt x="23718" y="21846"/>
                    <a:pt x="19301" y="19084"/>
                  </a:cubicBezTo>
                  <a:lnTo>
                    <a:pt x="18956" y="18881"/>
                  </a:lnTo>
                  <a:cubicBezTo>
                    <a:pt x="15279" y="16597"/>
                    <a:pt x="9015" y="12701"/>
                    <a:pt x="2404" y="12701"/>
                  </a:cubicBezTo>
                  <a:cubicBezTo>
                    <a:pt x="1607" y="12701"/>
                    <a:pt x="804" y="12758"/>
                    <a:pt x="1" y="12881"/>
                  </a:cubicBezTo>
                  <a:cubicBezTo>
                    <a:pt x="84" y="12893"/>
                    <a:pt x="179" y="12916"/>
                    <a:pt x="263" y="12916"/>
                  </a:cubicBezTo>
                  <a:cubicBezTo>
                    <a:pt x="1382" y="12952"/>
                    <a:pt x="2501" y="13107"/>
                    <a:pt x="3573" y="13333"/>
                  </a:cubicBezTo>
                  <a:cubicBezTo>
                    <a:pt x="9597" y="13750"/>
                    <a:pt x="15253" y="17262"/>
                    <a:pt x="18646" y="19369"/>
                  </a:cubicBezTo>
                  <a:lnTo>
                    <a:pt x="18991" y="19584"/>
                  </a:lnTo>
                  <a:cubicBezTo>
                    <a:pt x="24194" y="22810"/>
                    <a:pt x="31826" y="27466"/>
                    <a:pt x="31910" y="27513"/>
                  </a:cubicBezTo>
                  <a:cubicBezTo>
                    <a:pt x="31921" y="27525"/>
                    <a:pt x="31933" y="27525"/>
                    <a:pt x="31945" y="27537"/>
                  </a:cubicBezTo>
                  <a:cubicBezTo>
                    <a:pt x="31987" y="27553"/>
                    <a:pt x="32026" y="27562"/>
                    <a:pt x="32065" y="27562"/>
                  </a:cubicBezTo>
                  <a:cubicBezTo>
                    <a:pt x="32116" y="27562"/>
                    <a:pt x="32165" y="27547"/>
                    <a:pt x="32219" y="27513"/>
                  </a:cubicBezTo>
                  <a:cubicBezTo>
                    <a:pt x="32314" y="27478"/>
                    <a:pt x="32350" y="27370"/>
                    <a:pt x="32350" y="27263"/>
                  </a:cubicBezTo>
                  <a:lnTo>
                    <a:pt x="29755" y="689"/>
                  </a:lnTo>
                  <a:cubicBezTo>
                    <a:pt x="29731" y="593"/>
                    <a:pt x="29659" y="486"/>
                    <a:pt x="29552" y="439"/>
                  </a:cubicBezTo>
                  <a:lnTo>
                    <a:pt x="28481" y="22"/>
                  </a:lnTo>
                  <a:cubicBezTo>
                    <a:pt x="28447" y="8"/>
                    <a:pt x="28411" y="1"/>
                    <a:pt x="283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56"/>
            <p:cNvSpPr/>
            <p:nvPr/>
          </p:nvSpPr>
          <p:spPr>
            <a:xfrm>
              <a:off x="4333875" y="2339225"/>
              <a:ext cx="928400" cy="733100"/>
            </a:xfrm>
            <a:custGeom>
              <a:avLst/>
              <a:gdLst/>
              <a:ahLst/>
              <a:cxnLst/>
              <a:rect l="l" t="t" r="r" b="b"/>
              <a:pathLst>
                <a:path w="37136" h="29324" extrusionOk="0">
                  <a:moveTo>
                    <a:pt x="32851" y="0"/>
                  </a:moveTo>
                  <a:cubicBezTo>
                    <a:pt x="32728" y="0"/>
                    <a:pt x="32610" y="75"/>
                    <a:pt x="32564" y="186"/>
                  </a:cubicBezTo>
                  <a:cubicBezTo>
                    <a:pt x="32504" y="341"/>
                    <a:pt x="32576" y="520"/>
                    <a:pt x="32730" y="579"/>
                  </a:cubicBezTo>
                  <a:lnTo>
                    <a:pt x="33623" y="913"/>
                  </a:lnTo>
                  <a:lnTo>
                    <a:pt x="36469" y="28618"/>
                  </a:lnTo>
                  <a:cubicBezTo>
                    <a:pt x="34885" y="28095"/>
                    <a:pt x="32873" y="26952"/>
                    <a:pt x="28885" y="24654"/>
                  </a:cubicBezTo>
                  <a:cubicBezTo>
                    <a:pt x="26313" y="23177"/>
                    <a:pt x="22789" y="21153"/>
                    <a:pt x="18014" y="18534"/>
                  </a:cubicBezTo>
                  <a:cubicBezTo>
                    <a:pt x="12629" y="15575"/>
                    <a:pt x="8230" y="14713"/>
                    <a:pt x="4928" y="14713"/>
                  </a:cubicBezTo>
                  <a:cubicBezTo>
                    <a:pt x="2835" y="14713"/>
                    <a:pt x="1183" y="15059"/>
                    <a:pt x="0" y="15438"/>
                  </a:cubicBezTo>
                  <a:cubicBezTo>
                    <a:pt x="636" y="15368"/>
                    <a:pt x="1276" y="15335"/>
                    <a:pt x="1917" y="15335"/>
                  </a:cubicBezTo>
                  <a:cubicBezTo>
                    <a:pt x="2464" y="15335"/>
                    <a:pt x="3012" y="15359"/>
                    <a:pt x="3560" y="15402"/>
                  </a:cubicBezTo>
                  <a:cubicBezTo>
                    <a:pt x="4005" y="15368"/>
                    <a:pt x="4475" y="15348"/>
                    <a:pt x="4970" y="15348"/>
                  </a:cubicBezTo>
                  <a:cubicBezTo>
                    <a:pt x="8190" y="15348"/>
                    <a:pt x="12475" y="16179"/>
                    <a:pt x="17717" y="19058"/>
                  </a:cubicBezTo>
                  <a:cubicBezTo>
                    <a:pt x="22491" y="21677"/>
                    <a:pt x="26003" y="23701"/>
                    <a:pt x="28575" y="25177"/>
                  </a:cubicBezTo>
                  <a:cubicBezTo>
                    <a:pt x="32968" y="27690"/>
                    <a:pt x="34957" y="28833"/>
                    <a:pt x="36707" y="29309"/>
                  </a:cubicBezTo>
                  <a:cubicBezTo>
                    <a:pt x="36730" y="29319"/>
                    <a:pt x="36755" y="29323"/>
                    <a:pt x="36780" y="29323"/>
                  </a:cubicBezTo>
                  <a:cubicBezTo>
                    <a:pt x="36847" y="29323"/>
                    <a:pt x="36917" y="29293"/>
                    <a:pt x="36969" y="29249"/>
                  </a:cubicBezTo>
                  <a:cubicBezTo>
                    <a:pt x="37088" y="29166"/>
                    <a:pt x="37136" y="29071"/>
                    <a:pt x="37124" y="28987"/>
                  </a:cubicBezTo>
                  <a:lnTo>
                    <a:pt x="34207" y="674"/>
                  </a:lnTo>
                  <a:cubicBezTo>
                    <a:pt x="34183" y="579"/>
                    <a:pt x="34111" y="472"/>
                    <a:pt x="34004" y="424"/>
                  </a:cubicBezTo>
                  <a:lnTo>
                    <a:pt x="32957" y="20"/>
                  </a:lnTo>
                  <a:cubicBezTo>
                    <a:pt x="32922" y="6"/>
                    <a:pt x="32886" y="0"/>
                    <a:pt x="328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56"/>
            <p:cNvSpPr/>
            <p:nvPr/>
          </p:nvSpPr>
          <p:spPr>
            <a:xfrm>
              <a:off x="4202600" y="2700450"/>
              <a:ext cx="14300" cy="27725"/>
            </a:xfrm>
            <a:custGeom>
              <a:avLst/>
              <a:gdLst/>
              <a:ahLst/>
              <a:cxnLst/>
              <a:rect l="l" t="t" r="r" b="b"/>
              <a:pathLst>
                <a:path w="572" h="1109" extrusionOk="0">
                  <a:moveTo>
                    <a:pt x="429" y="1"/>
                  </a:moveTo>
                  <a:cubicBezTo>
                    <a:pt x="429" y="1"/>
                    <a:pt x="179" y="203"/>
                    <a:pt x="84" y="501"/>
                  </a:cubicBezTo>
                  <a:cubicBezTo>
                    <a:pt x="0" y="799"/>
                    <a:pt x="72" y="1108"/>
                    <a:pt x="72" y="1108"/>
                  </a:cubicBezTo>
                  <a:cubicBezTo>
                    <a:pt x="72" y="1108"/>
                    <a:pt x="358" y="930"/>
                    <a:pt x="477" y="620"/>
                  </a:cubicBezTo>
                  <a:cubicBezTo>
                    <a:pt x="572" y="299"/>
                    <a:pt x="429" y="1"/>
                    <a:pt x="4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56"/>
            <p:cNvSpPr/>
            <p:nvPr/>
          </p:nvSpPr>
          <p:spPr>
            <a:xfrm>
              <a:off x="4206475" y="2638450"/>
              <a:ext cx="387575" cy="89425"/>
            </a:xfrm>
            <a:custGeom>
              <a:avLst/>
              <a:gdLst/>
              <a:ahLst/>
              <a:cxnLst/>
              <a:rect l="l" t="t" r="r" b="b"/>
              <a:pathLst>
                <a:path w="15503" h="3577" extrusionOk="0">
                  <a:moveTo>
                    <a:pt x="9434" y="1"/>
                  </a:moveTo>
                  <a:cubicBezTo>
                    <a:pt x="8761" y="1"/>
                    <a:pt x="8053" y="36"/>
                    <a:pt x="7322" y="124"/>
                  </a:cubicBezTo>
                  <a:cubicBezTo>
                    <a:pt x="5048" y="385"/>
                    <a:pt x="3084" y="1195"/>
                    <a:pt x="1846" y="2029"/>
                  </a:cubicBezTo>
                  <a:cubicBezTo>
                    <a:pt x="1226" y="2445"/>
                    <a:pt x="762" y="2838"/>
                    <a:pt x="464" y="3112"/>
                  </a:cubicBezTo>
                  <a:cubicBezTo>
                    <a:pt x="298" y="3267"/>
                    <a:pt x="203" y="3386"/>
                    <a:pt x="119" y="3457"/>
                  </a:cubicBezTo>
                  <a:lnTo>
                    <a:pt x="0" y="3576"/>
                  </a:lnTo>
                  <a:cubicBezTo>
                    <a:pt x="0" y="3576"/>
                    <a:pt x="48" y="3553"/>
                    <a:pt x="143" y="3469"/>
                  </a:cubicBezTo>
                  <a:cubicBezTo>
                    <a:pt x="226" y="3410"/>
                    <a:pt x="345" y="3291"/>
                    <a:pt x="512" y="3172"/>
                  </a:cubicBezTo>
                  <a:cubicBezTo>
                    <a:pt x="845" y="2910"/>
                    <a:pt x="1334" y="2564"/>
                    <a:pt x="1977" y="2207"/>
                  </a:cubicBezTo>
                  <a:cubicBezTo>
                    <a:pt x="3239" y="1481"/>
                    <a:pt x="5167" y="790"/>
                    <a:pt x="7394" y="528"/>
                  </a:cubicBezTo>
                  <a:cubicBezTo>
                    <a:pt x="8321" y="414"/>
                    <a:pt x="9217" y="372"/>
                    <a:pt x="10054" y="372"/>
                  </a:cubicBezTo>
                  <a:cubicBezTo>
                    <a:pt x="11215" y="372"/>
                    <a:pt x="12263" y="452"/>
                    <a:pt x="13121" y="528"/>
                  </a:cubicBezTo>
                  <a:cubicBezTo>
                    <a:pt x="13847" y="600"/>
                    <a:pt x="14442" y="671"/>
                    <a:pt x="14859" y="719"/>
                  </a:cubicBezTo>
                  <a:cubicBezTo>
                    <a:pt x="15276" y="766"/>
                    <a:pt x="15502" y="790"/>
                    <a:pt x="15502" y="790"/>
                  </a:cubicBezTo>
                  <a:cubicBezTo>
                    <a:pt x="15502" y="790"/>
                    <a:pt x="15276" y="755"/>
                    <a:pt x="14859" y="647"/>
                  </a:cubicBezTo>
                  <a:cubicBezTo>
                    <a:pt x="14454" y="552"/>
                    <a:pt x="13859" y="433"/>
                    <a:pt x="13133" y="314"/>
                  </a:cubicBezTo>
                  <a:cubicBezTo>
                    <a:pt x="12137" y="160"/>
                    <a:pt x="10865" y="1"/>
                    <a:pt x="94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56"/>
            <p:cNvSpPr/>
            <p:nvPr/>
          </p:nvSpPr>
          <p:spPr>
            <a:xfrm>
              <a:off x="4214500" y="2662975"/>
              <a:ext cx="385500" cy="66375"/>
            </a:xfrm>
            <a:custGeom>
              <a:avLst/>
              <a:gdLst/>
              <a:ahLst/>
              <a:cxnLst/>
              <a:rect l="l" t="t" r="r" b="b"/>
              <a:pathLst>
                <a:path w="15420" h="2655" extrusionOk="0">
                  <a:moveTo>
                    <a:pt x="9494" y="1"/>
                  </a:moveTo>
                  <a:cubicBezTo>
                    <a:pt x="8863" y="1"/>
                    <a:pt x="8199" y="33"/>
                    <a:pt x="7513" y="107"/>
                  </a:cubicBezTo>
                  <a:cubicBezTo>
                    <a:pt x="6430" y="238"/>
                    <a:pt x="5382" y="464"/>
                    <a:pt x="4465" y="714"/>
                  </a:cubicBezTo>
                  <a:cubicBezTo>
                    <a:pt x="4001" y="857"/>
                    <a:pt x="3572" y="988"/>
                    <a:pt x="3168" y="1131"/>
                  </a:cubicBezTo>
                  <a:cubicBezTo>
                    <a:pt x="2763" y="1286"/>
                    <a:pt x="2394" y="1429"/>
                    <a:pt x="2072" y="1583"/>
                  </a:cubicBezTo>
                  <a:cubicBezTo>
                    <a:pt x="1739" y="1714"/>
                    <a:pt x="1441" y="1881"/>
                    <a:pt x="1191" y="2000"/>
                  </a:cubicBezTo>
                  <a:cubicBezTo>
                    <a:pt x="917" y="2119"/>
                    <a:pt x="715" y="2238"/>
                    <a:pt x="536" y="2345"/>
                  </a:cubicBezTo>
                  <a:cubicBezTo>
                    <a:pt x="191" y="2548"/>
                    <a:pt x="1" y="2655"/>
                    <a:pt x="1" y="2655"/>
                  </a:cubicBezTo>
                  <a:cubicBezTo>
                    <a:pt x="1" y="2655"/>
                    <a:pt x="191" y="2572"/>
                    <a:pt x="560" y="2405"/>
                  </a:cubicBezTo>
                  <a:cubicBezTo>
                    <a:pt x="739" y="2333"/>
                    <a:pt x="965" y="2226"/>
                    <a:pt x="1239" y="2119"/>
                  </a:cubicBezTo>
                  <a:cubicBezTo>
                    <a:pt x="1501" y="2012"/>
                    <a:pt x="1798" y="1893"/>
                    <a:pt x="2144" y="1774"/>
                  </a:cubicBezTo>
                  <a:cubicBezTo>
                    <a:pt x="2489" y="1655"/>
                    <a:pt x="2858" y="1524"/>
                    <a:pt x="3263" y="1405"/>
                  </a:cubicBezTo>
                  <a:cubicBezTo>
                    <a:pt x="3656" y="1274"/>
                    <a:pt x="4096" y="1167"/>
                    <a:pt x="4549" y="1048"/>
                  </a:cubicBezTo>
                  <a:cubicBezTo>
                    <a:pt x="5477" y="821"/>
                    <a:pt x="6490" y="631"/>
                    <a:pt x="7573" y="512"/>
                  </a:cubicBezTo>
                  <a:cubicBezTo>
                    <a:pt x="8525" y="418"/>
                    <a:pt x="9449" y="379"/>
                    <a:pt x="10298" y="379"/>
                  </a:cubicBezTo>
                  <a:cubicBezTo>
                    <a:pt x="10415" y="379"/>
                    <a:pt x="10531" y="379"/>
                    <a:pt x="10645" y="381"/>
                  </a:cubicBezTo>
                  <a:cubicBezTo>
                    <a:pt x="11121" y="393"/>
                    <a:pt x="11562" y="393"/>
                    <a:pt x="11978" y="440"/>
                  </a:cubicBezTo>
                  <a:cubicBezTo>
                    <a:pt x="12395" y="464"/>
                    <a:pt x="12776" y="512"/>
                    <a:pt x="13145" y="559"/>
                  </a:cubicBezTo>
                  <a:cubicBezTo>
                    <a:pt x="13502" y="607"/>
                    <a:pt x="13812" y="667"/>
                    <a:pt x="14098" y="702"/>
                  </a:cubicBezTo>
                  <a:cubicBezTo>
                    <a:pt x="14371" y="750"/>
                    <a:pt x="14610" y="798"/>
                    <a:pt x="14812" y="845"/>
                  </a:cubicBezTo>
                  <a:cubicBezTo>
                    <a:pt x="15193" y="917"/>
                    <a:pt x="15419" y="964"/>
                    <a:pt x="15419" y="964"/>
                  </a:cubicBezTo>
                  <a:cubicBezTo>
                    <a:pt x="15419" y="964"/>
                    <a:pt x="15205" y="905"/>
                    <a:pt x="14812" y="762"/>
                  </a:cubicBezTo>
                  <a:cubicBezTo>
                    <a:pt x="14610" y="702"/>
                    <a:pt x="14371" y="631"/>
                    <a:pt x="14098" y="571"/>
                  </a:cubicBezTo>
                  <a:cubicBezTo>
                    <a:pt x="13812" y="512"/>
                    <a:pt x="13502" y="417"/>
                    <a:pt x="13145" y="357"/>
                  </a:cubicBezTo>
                  <a:cubicBezTo>
                    <a:pt x="12800" y="286"/>
                    <a:pt x="12395" y="214"/>
                    <a:pt x="11978" y="166"/>
                  </a:cubicBezTo>
                  <a:cubicBezTo>
                    <a:pt x="11562" y="95"/>
                    <a:pt x="11097" y="59"/>
                    <a:pt x="10621" y="36"/>
                  </a:cubicBezTo>
                  <a:cubicBezTo>
                    <a:pt x="10259" y="13"/>
                    <a:pt x="9882" y="1"/>
                    <a:pt x="94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56"/>
            <p:cNvSpPr/>
            <p:nvPr/>
          </p:nvSpPr>
          <p:spPr>
            <a:xfrm>
              <a:off x="4234450" y="2716000"/>
              <a:ext cx="105700" cy="28250"/>
            </a:xfrm>
            <a:custGeom>
              <a:avLst/>
              <a:gdLst/>
              <a:ahLst/>
              <a:cxnLst/>
              <a:rect l="l" t="t" r="r" b="b"/>
              <a:pathLst>
                <a:path w="4228" h="1130" extrusionOk="0">
                  <a:moveTo>
                    <a:pt x="3016" y="1"/>
                  </a:moveTo>
                  <a:cubicBezTo>
                    <a:pt x="2706" y="1"/>
                    <a:pt x="2358" y="28"/>
                    <a:pt x="2001" y="105"/>
                  </a:cubicBezTo>
                  <a:cubicBezTo>
                    <a:pt x="1370" y="248"/>
                    <a:pt x="869" y="510"/>
                    <a:pt x="524" y="724"/>
                  </a:cubicBezTo>
                  <a:cubicBezTo>
                    <a:pt x="179" y="951"/>
                    <a:pt x="0" y="1129"/>
                    <a:pt x="0" y="1129"/>
                  </a:cubicBezTo>
                  <a:cubicBezTo>
                    <a:pt x="0" y="1129"/>
                    <a:pt x="238" y="1046"/>
                    <a:pt x="619" y="903"/>
                  </a:cubicBezTo>
                  <a:cubicBezTo>
                    <a:pt x="1000" y="772"/>
                    <a:pt x="1512" y="629"/>
                    <a:pt x="2084" y="486"/>
                  </a:cubicBezTo>
                  <a:cubicBezTo>
                    <a:pt x="2667" y="367"/>
                    <a:pt x="3191" y="284"/>
                    <a:pt x="3596" y="236"/>
                  </a:cubicBezTo>
                  <a:cubicBezTo>
                    <a:pt x="3977" y="189"/>
                    <a:pt x="4227" y="177"/>
                    <a:pt x="4227" y="177"/>
                  </a:cubicBezTo>
                  <a:cubicBezTo>
                    <a:pt x="4227" y="177"/>
                    <a:pt x="3989" y="105"/>
                    <a:pt x="3596" y="34"/>
                  </a:cubicBezTo>
                  <a:cubicBezTo>
                    <a:pt x="3429" y="14"/>
                    <a:pt x="3232" y="1"/>
                    <a:pt x="301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56"/>
            <p:cNvSpPr/>
            <p:nvPr/>
          </p:nvSpPr>
          <p:spPr>
            <a:xfrm>
              <a:off x="4262425" y="2738575"/>
              <a:ext cx="74450" cy="14600"/>
            </a:xfrm>
            <a:custGeom>
              <a:avLst/>
              <a:gdLst/>
              <a:ahLst/>
              <a:cxnLst/>
              <a:rect l="l" t="t" r="r" b="b"/>
              <a:pathLst>
                <a:path w="2978" h="584" extrusionOk="0">
                  <a:moveTo>
                    <a:pt x="1950" y="0"/>
                  </a:moveTo>
                  <a:cubicBezTo>
                    <a:pt x="1789" y="0"/>
                    <a:pt x="1616" y="11"/>
                    <a:pt x="1441" y="36"/>
                  </a:cubicBezTo>
                  <a:cubicBezTo>
                    <a:pt x="1024" y="95"/>
                    <a:pt x="655" y="238"/>
                    <a:pt x="405" y="357"/>
                  </a:cubicBezTo>
                  <a:cubicBezTo>
                    <a:pt x="143" y="476"/>
                    <a:pt x="1" y="583"/>
                    <a:pt x="1" y="583"/>
                  </a:cubicBezTo>
                  <a:cubicBezTo>
                    <a:pt x="1" y="583"/>
                    <a:pt x="179" y="571"/>
                    <a:pt x="441" y="536"/>
                  </a:cubicBezTo>
                  <a:cubicBezTo>
                    <a:pt x="715" y="512"/>
                    <a:pt x="1084" y="476"/>
                    <a:pt x="1489" y="417"/>
                  </a:cubicBezTo>
                  <a:cubicBezTo>
                    <a:pt x="1894" y="357"/>
                    <a:pt x="2263" y="286"/>
                    <a:pt x="2525" y="238"/>
                  </a:cubicBezTo>
                  <a:cubicBezTo>
                    <a:pt x="2798" y="202"/>
                    <a:pt x="2977" y="155"/>
                    <a:pt x="2977" y="155"/>
                  </a:cubicBezTo>
                  <a:cubicBezTo>
                    <a:pt x="2977" y="155"/>
                    <a:pt x="2798" y="95"/>
                    <a:pt x="2525" y="48"/>
                  </a:cubicBezTo>
                  <a:cubicBezTo>
                    <a:pt x="2373" y="20"/>
                    <a:pt x="2173" y="0"/>
                    <a:pt x="195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56"/>
            <p:cNvSpPr/>
            <p:nvPr/>
          </p:nvSpPr>
          <p:spPr>
            <a:xfrm>
              <a:off x="4302900" y="2756125"/>
              <a:ext cx="473000" cy="113125"/>
            </a:xfrm>
            <a:custGeom>
              <a:avLst/>
              <a:gdLst/>
              <a:ahLst/>
              <a:cxnLst/>
              <a:rect l="l" t="t" r="r" b="b"/>
              <a:pathLst>
                <a:path w="18920" h="4525" extrusionOk="0">
                  <a:moveTo>
                    <a:pt x="6002" y="0"/>
                  </a:moveTo>
                  <a:cubicBezTo>
                    <a:pt x="5406" y="12"/>
                    <a:pt x="4847" y="12"/>
                    <a:pt x="4311" y="72"/>
                  </a:cubicBezTo>
                  <a:cubicBezTo>
                    <a:pt x="4049" y="108"/>
                    <a:pt x="3787" y="119"/>
                    <a:pt x="3549" y="155"/>
                  </a:cubicBezTo>
                  <a:cubicBezTo>
                    <a:pt x="3311" y="191"/>
                    <a:pt x="3073" y="227"/>
                    <a:pt x="2846" y="250"/>
                  </a:cubicBezTo>
                  <a:cubicBezTo>
                    <a:pt x="2406" y="310"/>
                    <a:pt x="2013" y="405"/>
                    <a:pt x="1656" y="477"/>
                  </a:cubicBezTo>
                  <a:cubicBezTo>
                    <a:pt x="1299" y="536"/>
                    <a:pt x="1001" y="608"/>
                    <a:pt x="763" y="691"/>
                  </a:cubicBezTo>
                  <a:cubicBezTo>
                    <a:pt x="275" y="822"/>
                    <a:pt x="1" y="893"/>
                    <a:pt x="1" y="893"/>
                  </a:cubicBezTo>
                  <a:cubicBezTo>
                    <a:pt x="1" y="893"/>
                    <a:pt x="287" y="834"/>
                    <a:pt x="775" y="751"/>
                  </a:cubicBezTo>
                  <a:cubicBezTo>
                    <a:pt x="1037" y="703"/>
                    <a:pt x="1334" y="643"/>
                    <a:pt x="1691" y="596"/>
                  </a:cubicBezTo>
                  <a:cubicBezTo>
                    <a:pt x="2049" y="548"/>
                    <a:pt x="2442" y="477"/>
                    <a:pt x="2894" y="453"/>
                  </a:cubicBezTo>
                  <a:cubicBezTo>
                    <a:pt x="3120" y="429"/>
                    <a:pt x="3358" y="405"/>
                    <a:pt x="3596" y="393"/>
                  </a:cubicBezTo>
                  <a:cubicBezTo>
                    <a:pt x="3835" y="370"/>
                    <a:pt x="4085" y="370"/>
                    <a:pt x="4347" y="358"/>
                  </a:cubicBezTo>
                  <a:cubicBezTo>
                    <a:pt x="4525" y="350"/>
                    <a:pt x="4706" y="347"/>
                    <a:pt x="4891" y="347"/>
                  </a:cubicBezTo>
                  <a:cubicBezTo>
                    <a:pt x="5259" y="347"/>
                    <a:pt x="5640" y="358"/>
                    <a:pt x="6037" y="358"/>
                  </a:cubicBezTo>
                  <a:cubicBezTo>
                    <a:pt x="7204" y="417"/>
                    <a:pt x="8502" y="536"/>
                    <a:pt x="9835" y="786"/>
                  </a:cubicBezTo>
                  <a:cubicBezTo>
                    <a:pt x="11169" y="1060"/>
                    <a:pt x="12419" y="1417"/>
                    <a:pt x="13526" y="1798"/>
                  </a:cubicBezTo>
                  <a:cubicBezTo>
                    <a:pt x="14086" y="2013"/>
                    <a:pt x="14622" y="2203"/>
                    <a:pt x="15098" y="2429"/>
                  </a:cubicBezTo>
                  <a:cubicBezTo>
                    <a:pt x="15336" y="2536"/>
                    <a:pt x="15574" y="2632"/>
                    <a:pt x="15788" y="2739"/>
                  </a:cubicBezTo>
                  <a:cubicBezTo>
                    <a:pt x="16003" y="2846"/>
                    <a:pt x="16229" y="2953"/>
                    <a:pt x="16419" y="3048"/>
                  </a:cubicBezTo>
                  <a:cubicBezTo>
                    <a:pt x="16824" y="3251"/>
                    <a:pt x="17170" y="3453"/>
                    <a:pt x="17479" y="3632"/>
                  </a:cubicBezTo>
                  <a:cubicBezTo>
                    <a:pt x="17789" y="3810"/>
                    <a:pt x="18051" y="3977"/>
                    <a:pt x="18265" y="4108"/>
                  </a:cubicBezTo>
                  <a:cubicBezTo>
                    <a:pt x="18682" y="4382"/>
                    <a:pt x="18920" y="4525"/>
                    <a:pt x="18920" y="4525"/>
                  </a:cubicBezTo>
                  <a:cubicBezTo>
                    <a:pt x="18920" y="4525"/>
                    <a:pt x="18694" y="4358"/>
                    <a:pt x="18217" y="4001"/>
                  </a:cubicBezTo>
                  <a:cubicBezTo>
                    <a:pt x="18027" y="3858"/>
                    <a:pt x="17777" y="3679"/>
                    <a:pt x="17479" y="3477"/>
                  </a:cubicBezTo>
                  <a:cubicBezTo>
                    <a:pt x="17181" y="3287"/>
                    <a:pt x="16848" y="3048"/>
                    <a:pt x="16455" y="2846"/>
                  </a:cubicBezTo>
                  <a:cubicBezTo>
                    <a:pt x="16253" y="2727"/>
                    <a:pt x="16050" y="2608"/>
                    <a:pt x="15836" y="2489"/>
                  </a:cubicBezTo>
                  <a:cubicBezTo>
                    <a:pt x="15634" y="2370"/>
                    <a:pt x="15396" y="2263"/>
                    <a:pt x="15157" y="2144"/>
                  </a:cubicBezTo>
                  <a:cubicBezTo>
                    <a:pt x="14693" y="1905"/>
                    <a:pt x="14157" y="1703"/>
                    <a:pt x="13610" y="1465"/>
                  </a:cubicBezTo>
                  <a:cubicBezTo>
                    <a:pt x="12490" y="1024"/>
                    <a:pt x="11228" y="643"/>
                    <a:pt x="9871" y="370"/>
                  </a:cubicBezTo>
                  <a:cubicBezTo>
                    <a:pt x="8514" y="119"/>
                    <a:pt x="7192" y="12"/>
                    <a:pt x="600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56"/>
            <p:cNvSpPr/>
            <p:nvPr/>
          </p:nvSpPr>
          <p:spPr>
            <a:xfrm>
              <a:off x="4331475" y="2783675"/>
              <a:ext cx="317625" cy="61175"/>
            </a:xfrm>
            <a:custGeom>
              <a:avLst/>
              <a:gdLst/>
              <a:ahLst/>
              <a:cxnLst/>
              <a:rect l="l" t="t" r="r" b="b"/>
              <a:pathLst>
                <a:path w="12705" h="2447" extrusionOk="0">
                  <a:moveTo>
                    <a:pt x="4710" y="0"/>
                  </a:moveTo>
                  <a:cubicBezTo>
                    <a:pt x="4454" y="0"/>
                    <a:pt x="4205" y="7"/>
                    <a:pt x="3966" y="18"/>
                  </a:cubicBezTo>
                  <a:cubicBezTo>
                    <a:pt x="3156" y="65"/>
                    <a:pt x="2442" y="149"/>
                    <a:pt x="1870" y="268"/>
                  </a:cubicBezTo>
                  <a:cubicBezTo>
                    <a:pt x="1572" y="315"/>
                    <a:pt x="1310" y="387"/>
                    <a:pt x="1072" y="446"/>
                  </a:cubicBezTo>
                  <a:cubicBezTo>
                    <a:pt x="858" y="494"/>
                    <a:pt x="656" y="553"/>
                    <a:pt x="501" y="613"/>
                  </a:cubicBezTo>
                  <a:lnTo>
                    <a:pt x="1" y="780"/>
                  </a:lnTo>
                  <a:cubicBezTo>
                    <a:pt x="1" y="780"/>
                    <a:pt x="179" y="732"/>
                    <a:pt x="513" y="672"/>
                  </a:cubicBezTo>
                  <a:cubicBezTo>
                    <a:pt x="679" y="637"/>
                    <a:pt x="870" y="601"/>
                    <a:pt x="1108" y="565"/>
                  </a:cubicBezTo>
                  <a:cubicBezTo>
                    <a:pt x="1334" y="530"/>
                    <a:pt x="1596" y="494"/>
                    <a:pt x="1894" y="458"/>
                  </a:cubicBezTo>
                  <a:cubicBezTo>
                    <a:pt x="2477" y="387"/>
                    <a:pt x="3192" y="339"/>
                    <a:pt x="3966" y="339"/>
                  </a:cubicBezTo>
                  <a:cubicBezTo>
                    <a:pt x="4751" y="339"/>
                    <a:pt x="5609" y="387"/>
                    <a:pt x="6502" y="506"/>
                  </a:cubicBezTo>
                  <a:cubicBezTo>
                    <a:pt x="7395" y="625"/>
                    <a:pt x="8228" y="803"/>
                    <a:pt x="8978" y="994"/>
                  </a:cubicBezTo>
                  <a:cubicBezTo>
                    <a:pt x="9728" y="1208"/>
                    <a:pt x="10395" y="1423"/>
                    <a:pt x="10943" y="1649"/>
                  </a:cubicBezTo>
                  <a:cubicBezTo>
                    <a:pt x="11228" y="1756"/>
                    <a:pt x="11466" y="1875"/>
                    <a:pt x="11693" y="1958"/>
                  </a:cubicBezTo>
                  <a:cubicBezTo>
                    <a:pt x="11919" y="2054"/>
                    <a:pt x="12098" y="2149"/>
                    <a:pt x="12240" y="2220"/>
                  </a:cubicBezTo>
                  <a:cubicBezTo>
                    <a:pt x="12538" y="2363"/>
                    <a:pt x="12705" y="2446"/>
                    <a:pt x="12705" y="2446"/>
                  </a:cubicBezTo>
                  <a:cubicBezTo>
                    <a:pt x="12705" y="2446"/>
                    <a:pt x="12550" y="2351"/>
                    <a:pt x="12264" y="2161"/>
                  </a:cubicBezTo>
                  <a:cubicBezTo>
                    <a:pt x="12133" y="2065"/>
                    <a:pt x="11955" y="1958"/>
                    <a:pt x="11752" y="1839"/>
                  </a:cubicBezTo>
                  <a:cubicBezTo>
                    <a:pt x="11538" y="1744"/>
                    <a:pt x="11300" y="1589"/>
                    <a:pt x="11038" y="1470"/>
                  </a:cubicBezTo>
                  <a:cubicBezTo>
                    <a:pt x="10502" y="1208"/>
                    <a:pt x="9847" y="934"/>
                    <a:pt x="9085" y="684"/>
                  </a:cubicBezTo>
                  <a:cubicBezTo>
                    <a:pt x="8323" y="446"/>
                    <a:pt x="7466" y="232"/>
                    <a:pt x="6549" y="125"/>
                  </a:cubicBezTo>
                  <a:cubicBezTo>
                    <a:pt x="5912" y="34"/>
                    <a:pt x="5292" y="0"/>
                    <a:pt x="47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56"/>
            <p:cNvSpPr/>
            <p:nvPr/>
          </p:nvSpPr>
          <p:spPr>
            <a:xfrm>
              <a:off x="4752075" y="2896925"/>
              <a:ext cx="521225" cy="225350"/>
            </a:xfrm>
            <a:custGeom>
              <a:avLst/>
              <a:gdLst/>
              <a:ahLst/>
              <a:cxnLst/>
              <a:rect l="l" t="t" r="r" b="b"/>
              <a:pathLst>
                <a:path w="20849" h="9014" extrusionOk="0">
                  <a:moveTo>
                    <a:pt x="0" y="0"/>
                  </a:moveTo>
                  <a:cubicBezTo>
                    <a:pt x="1" y="0"/>
                    <a:pt x="1144" y="572"/>
                    <a:pt x="2989" y="1500"/>
                  </a:cubicBezTo>
                  <a:cubicBezTo>
                    <a:pt x="4822" y="2441"/>
                    <a:pt x="7370" y="3715"/>
                    <a:pt x="10180" y="5144"/>
                  </a:cubicBezTo>
                  <a:cubicBezTo>
                    <a:pt x="11585" y="5846"/>
                    <a:pt x="12907" y="6549"/>
                    <a:pt x="14157" y="7120"/>
                  </a:cubicBezTo>
                  <a:cubicBezTo>
                    <a:pt x="15395" y="7691"/>
                    <a:pt x="16550" y="8156"/>
                    <a:pt x="17550" y="8430"/>
                  </a:cubicBezTo>
                  <a:cubicBezTo>
                    <a:pt x="18550" y="8727"/>
                    <a:pt x="19360" y="8882"/>
                    <a:pt x="19943" y="8942"/>
                  </a:cubicBezTo>
                  <a:cubicBezTo>
                    <a:pt x="20241" y="8989"/>
                    <a:pt x="20467" y="8989"/>
                    <a:pt x="20610" y="9001"/>
                  </a:cubicBezTo>
                  <a:cubicBezTo>
                    <a:pt x="20777" y="9013"/>
                    <a:pt x="20848" y="9013"/>
                    <a:pt x="20848" y="9013"/>
                  </a:cubicBezTo>
                  <a:cubicBezTo>
                    <a:pt x="20848" y="9013"/>
                    <a:pt x="20777" y="9013"/>
                    <a:pt x="20634" y="8989"/>
                  </a:cubicBezTo>
                  <a:cubicBezTo>
                    <a:pt x="20479" y="8965"/>
                    <a:pt x="20253" y="8942"/>
                    <a:pt x="19979" y="8882"/>
                  </a:cubicBezTo>
                  <a:cubicBezTo>
                    <a:pt x="19407" y="8787"/>
                    <a:pt x="18586" y="8596"/>
                    <a:pt x="17622" y="8251"/>
                  </a:cubicBezTo>
                  <a:cubicBezTo>
                    <a:pt x="16645" y="7918"/>
                    <a:pt x="15526" y="7441"/>
                    <a:pt x="14300" y="6822"/>
                  </a:cubicBezTo>
                  <a:cubicBezTo>
                    <a:pt x="13085" y="6215"/>
                    <a:pt x="11764" y="5501"/>
                    <a:pt x="10359" y="4786"/>
                  </a:cubicBezTo>
                  <a:cubicBezTo>
                    <a:pt x="7549" y="3358"/>
                    <a:pt x="4953" y="2155"/>
                    <a:pt x="3072" y="1322"/>
                  </a:cubicBezTo>
                  <a:cubicBezTo>
                    <a:pt x="1191" y="476"/>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56"/>
            <p:cNvSpPr/>
            <p:nvPr/>
          </p:nvSpPr>
          <p:spPr>
            <a:xfrm>
              <a:off x="4671700" y="2720700"/>
              <a:ext cx="519425" cy="273575"/>
            </a:xfrm>
            <a:custGeom>
              <a:avLst/>
              <a:gdLst/>
              <a:ahLst/>
              <a:cxnLst/>
              <a:rect l="l" t="t" r="r" b="b"/>
              <a:pathLst>
                <a:path w="20777" h="10943" extrusionOk="0">
                  <a:moveTo>
                    <a:pt x="1" y="1"/>
                  </a:moveTo>
                  <a:lnTo>
                    <a:pt x="1" y="1"/>
                  </a:lnTo>
                  <a:cubicBezTo>
                    <a:pt x="1" y="1"/>
                    <a:pt x="322" y="96"/>
                    <a:pt x="894" y="274"/>
                  </a:cubicBezTo>
                  <a:cubicBezTo>
                    <a:pt x="1036" y="322"/>
                    <a:pt x="1191" y="382"/>
                    <a:pt x="1370" y="417"/>
                  </a:cubicBezTo>
                  <a:cubicBezTo>
                    <a:pt x="1537" y="477"/>
                    <a:pt x="1727" y="560"/>
                    <a:pt x="1918" y="632"/>
                  </a:cubicBezTo>
                  <a:cubicBezTo>
                    <a:pt x="2310" y="798"/>
                    <a:pt x="2763" y="941"/>
                    <a:pt x="3239" y="1179"/>
                  </a:cubicBezTo>
                  <a:cubicBezTo>
                    <a:pt x="3477" y="1286"/>
                    <a:pt x="3739" y="1406"/>
                    <a:pt x="4001" y="1525"/>
                  </a:cubicBezTo>
                  <a:cubicBezTo>
                    <a:pt x="4275" y="1644"/>
                    <a:pt x="4525" y="1787"/>
                    <a:pt x="4811" y="1941"/>
                  </a:cubicBezTo>
                  <a:cubicBezTo>
                    <a:pt x="5370" y="2227"/>
                    <a:pt x="5942" y="2560"/>
                    <a:pt x="6549" y="2918"/>
                  </a:cubicBezTo>
                  <a:cubicBezTo>
                    <a:pt x="7752" y="3656"/>
                    <a:pt x="9037" y="4513"/>
                    <a:pt x="10383" y="5418"/>
                  </a:cubicBezTo>
                  <a:cubicBezTo>
                    <a:pt x="11740" y="6335"/>
                    <a:pt x="13038" y="7192"/>
                    <a:pt x="14240" y="7942"/>
                  </a:cubicBezTo>
                  <a:cubicBezTo>
                    <a:pt x="14848" y="8299"/>
                    <a:pt x="15419" y="8633"/>
                    <a:pt x="15979" y="8930"/>
                  </a:cubicBezTo>
                  <a:cubicBezTo>
                    <a:pt x="16265" y="9085"/>
                    <a:pt x="16515" y="9228"/>
                    <a:pt x="16788" y="9371"/>
                  </a:cubicBezTo>
                  <a:cubicBezTo>
                    <a:pt x="17050" y="9490"/>
                    <a:pt x="17312" y="9609"/>
                    <a:pt x="17550" y="9728"/>
                  </a:cubicBezTo>
                  <a:cubicBezTo>
                    <a:pt x="18027" y="9966"/>
                    <a:pt x="18491" y="10121"/>
                    <a:pt x="18872" y="10288"/>
                  </a:cubicBezTo>
                  <a:cubicBezTo>
                    <a:pt x="19063" y="10383"/>
                    <a:pt x="19241" y="10454"/>
                    <a:pt x="19420" y="10514"/>
                  </a:cubicBezTo>
                  <a:cubicBezTo>
                    <a:pt x="19598" y="10573"/>
                    <a:pt x="19753" y="10621"/>
                    <a:pt x="19896" y="10657"/>
                  </a:cubicBezTo>
                  <a:cubicBezTo>
                    <a:pt x="20467" y="10835"/>
                    <a:pt x="20777" y="10942"/>
                    <a:pt x="20777" y="10942"/>
                  </a:cubicBezTo>
                  <a:cubicBezTo>
                    <a:pt x="20777" y="10942"/>
                    <a:pt x="20479" y="10823"/>
                    <a:pt x="19932" y="10585"/>
                  </a:cubicBezTo>
                  <a:cubicBezTo>
                    <a:pt x="19789" y="10526"/>
                    <a:pt x="19634" y="10466"/>
                    <a:pt x="19467" y="10407"/>
                  </a:cubicBezTo>
                  <a:cubicBezTo>
                    <a:pt x="19301" y="10335"/>
                    <a:pt x="19122" y="10240"/>
                    <a:pt x="18932" y="10157"/>
                  </a:cubicBezTo>
                  <a:cubicBezTo>
                    <a:pt x="18539" y="9978"/>
                    <a:pt x="18098" y="9799"/>
                    <a:pt x="17634" y="9526"/>
                  </a:cubicBezTo>
                  <a:cubicBezTo>
                    <a:pt x="17396" y="9407"/>
                    <a:pt x="17146" y="9276"/>
                    <a:pt x="16896" y="9145"/>
                  </a:cubicBezTo>
                  <a:cubicBezTo>
                    <a:pt x="16622" y="8990"/>
                    <a:pt x="16372" y="8847"/>
                    <a:pt x="16098" y="8680"/>
                  </a:cubicBezTo>
                  <a:cubicBezTo>
                    <a:pt x="15562" y="8383"/>
                    <a:pt x="15002" y="8013"/>
                    <a:pt x="14407" y="7644"/>
                  </a:cubicBezTo>
                  <a:cubicBezTo>
                    <a:pt x="13217" y="6870"/>
                    <a:pt x="11954" y="6001"/>
                    <a:pt x="10597" y="5085"/>
                  </a:cubicBezTo>
                  <a:cubicBezTo>
                    <a:pt x="9252" y="4168"/>
                    <a:pt x="7942" y="3334"/>
                    <a:pt x="6716" y="2620"/>
                  </a:cubicBezTo>
                  <a:cubicBezTo>
                    <a:pt x="6085" y="2287"/>
                    <a:pt x="5501" y="1953"/>
                    <a:pt x="4930" y="1691"/>
                  </a:cubicBezTo>
                  <a:cubicBezTo>
                    <a:pt x="4644" y="1548"/>
                    <a:pt x="4370" y="1417"/>
                    <a:pt x="4108" y="1298"/>
                  </a:cubicBezTo>
                  <a:cubicBezTo>
                    <a:pt x="3834" y="1191"/>
                    <a:pt x="3584" y="1096"/>
                    <a:pt x="3334" y="989"/>
                  </a:cubicBezTo>
                  <a:cubicBezTo>
                    <a:pt x="2846" y="774"/>
                    <a:pt x="2370" y="644"/>
                    <a:pt x="1965" y="513"/>
                  </a:cubicBezTo>
                  <a:cubicBezTo>
                    <a:pt x="1751" y="453"/>
                    <a:pt x="1572" y="382"/>
                    <a:pt x="1394" y="334"/>
                  </a:cubicBezTo>
                  <a:cubicBezTo>
                    <a:pt x="1215" y="286"/>
                    <a:pt x="1060" y="239"/>
                    <a:pt x="905" y="215"/>
                  </a:cubicBezTo>
                  <a:cubicBezTo>
                    <a:pt x="322" y="8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56"/>
            <p:cNvSpPr/>
            <p:nvPr/>
          </p:nvSpPr>
          <p:spPr>
            <a:xfrm>
              <a:off x="4713075" y="2707000"/>
              <a:ext cx="304225" cy="181000"/>
            </a:xfrm>
            <a:custGeom>
              <a:avLst/>
              <a:gdLst/>
              <a:ahLst/>
              <a:cxnLst/>
              <a:rect l="l" t="t" r="r" b="b"/>
              <a:pathLst>
                <a:path w="12169" h="7240" extrusionOk="0">
                  <a:moveTo>
                    <a:pt x="1" y="1"/>
                  </a:moveTo>
                  <a:lnTo>
                    <a:pt x="501" y="251"/>
                  </a:lnTo>
                  <a:cubicBezTo>
                    <a:pt x="834" y="406"/>
                    <a:pt x="1286" y="644"/>
                    <a:pt x="1858" y="941"/>
                  </a:cubicBezTo>
                  <a:cubicBezTo>
                    <a:pt x="3001" y="1537"/>
                    <a:pt x="4549" y="2382"/>
                    <a:pt x="6228" y="3382"/>
                  </a:cubicBezTo>
                  <a:cubicBezTo>
                    <a:pt x="7918" y="4382"/>
                    <a:pt x="9407" y="5347"/>
                    <a:pt x="10466" y="6061"/>
                  </a:cubicBezTo>
                  <a:cubicBezTo>
                    <a:pt x="11002" y="6418"/>
                    <a:pt x="11419" y="6716"/>
                    <a:pt x="11716" y="6918"/>
                  </a:cubicBezTo>
                  <a:cubicBezTo>
                    <a:pt x="12014" y="7121"/>
                    <a:pt x="12169" y="7240"/>
                    <a:pt x="12169" y="7240"/>
                  </a:cubicBezTo>
                  <a:cubicBezTo>
                    <a:pt x="12169" y="7240"/>
                    <a:pt x="12026" y="7097"/>
                    <a:pt x="11728" y="6859"/>
                  </a:cubicBezTo>
                  <a:cubicBezTo>
                    <a:pt x="11454" y="6621"/>
                    <a:pt x="11050" y="6299"/>
                    <a:pt x="10550" y="5894"/>
                  </a:cubicBezTo>
                  <a:cubicBezTo>
                    <a:pt x="9537" y="5097"/>
                    <a:pt x="8109" y="4049"/>
                    <a:pt x="6406" y="3037"/>
                  </a:cubicBezTo>
                  <a:cubicBezTo>
                    <a:pt x="4727" y="2025"/>
                    <a:pt x="3120" y="1263"/>
                    <a:pt x="1929" y="763"/>
                  </a:cubicBezTo>
                  <a:cubicBezTo>
                    <a:pt x="1334" y="513"/>
                    <a:pt x="858" y="310"/>
                    <a:pt x="513" y="191"/>
                  </a:cubicBezTo>
                  <a:cubicBezTo>
                    <a:pt x="191"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56"/>
            <p:cNvSpPr/>
            <p:nvPr/>
          </p:nvSpPr>
          <p:spPr>
            <a:xfrm>
              <a:off x="3092050" y="2249900"/>
              <a:ext cx="231600" cy="83575"/>
            </a:xfrm>
            <a:custGeom>
              <a:avLst/>
              <a:gdLst/>
              <a:ahLst/>
              <a:cxnLst/>
              <a:rect l="l" t="t" r="r" b="b"/>
              <a:pathLst>
                <a:path w="9264" h="3343" extrusionOk="0">
                  <a:moveTo>
                    <a:pt x="9256" y="303"/>
                  </a:moveTo>
                  <a:lnTo>
                    <a:pt x="9256" y="303"/>
                  </a:lnTo>
                  <a:cubicBezTo>
                    <a:pt x="9261" y="305"/>
                    <a:pt x="9263" y="307"/>
                    <a:pt x="9263" y="307"/>
                  </a:cubicBezTo>
                  <a:lnTo>
                    <a:pt x="9256" y="303"/>
                  </a:lnTo>
                  <a:close/>
                  <a:moveTo>
                    <a:pt x="8613" y="0"/>
                  </a:moveTo>
                  <a:cubicBezTo>
                    <a:pt x="8554" y="0"/>
                    <a:pt x="8492" y="9"/>
                    <a:pt x="8430" y="33"/>
                  </a:cubicBezTo>
                  <a:cubicBezTo>
                    <a:pt x="8346" y="68"/>
                    <a:pt x="8239" y="140"/>
                    <a:pt x="8180" y="259"/>
                  </a:cubicBezTo>
                  <a:cubicBezTo>
                    <a:pt x="8120" y="378"/>
                    <a:pt x="8120" y="485"/>
                    <a:pt x="8061" y="509"/>
                  </a:cubicBezTo>
                  <a:cubicBezTo>
                    <a:pt x="8033" y="537"/>
                    <a:pt x="7989" y="548"/>
                    <a:pt x="7933" y="548"/>
                  </a:cubicBezTo>
                  <a:cubicBezTo>
                    <a:pt x="7893" y="548"/>
                    <a:pt x="7848" y="543"/>
                    <a:pt x="7799" y="533"/>
                  </a:cubicBezTo>
                  <a:cubicBezTo>
                    <a:pt x="7680" y="521"/>
                    <a:pt x="7537" y="473"/>
                    <a:pt x="7382" y="473"/>
                  </a:cubicBezTo>
                  <a:cubicBezTo>
                    <a:pt x="7287" y="473"/>
                    <a:pt x="7180" y="485"/>
                    <a:pt x="7096" y="545"/>
                  </a:cubicBezTo>
                  <a:cubicBezTo>
                    <a:pt x="7001" y="604"/>
                    <a:pt x="6941" y="723"/>
                    <a:pt x="6918" y="783"/>
                  </a:cubicBezTo>
                  <a:cubicBezTo>
                    <a:pt x="6870" y="902"/>
                    <a:pt x="6799" y="973"/>
                    <a:pt x="6691" y="1057"/>
                  </a:cubicBezTo>
                  <a:cubicBezTo>
                    <a:pt x="6477" y="1188"/>
                    <a:pt x="6168" y="1247"/>
                    <a:pt x="5846" y="1319"/>
                  </a:cubicBezTo>
                  <a:cubicBezTo>
                    <a:pt x="5513" y="1390"/>
                    <a:pt x="5179" y="1485"/>
                    <a:pt x="4834" y="1569"/>
                  </a:cubicBezTo>
                  <a:cubicBezTo>
                    <a:pt x="3453" y="1950"/>
                    <a:pt x="2239" y="2378"/>
                    <a:pt x="1381" y="2735"/>
                  </a:cubicBezTo>
                  <a:cubicBezTo>
                    <a:pt x="512" y="3093"/>
                    <a:pt x="0" y="3343"/>
                    <a:pt x="0" y="3343"/>
                  </a:cubicBezTo>
                  <a:cubicBezTo>
                    <a:pt x="0" y="3343"/>
                    <a:pt x="548" y="3176"/>
                    <a:pt x="1453" y="2950"/>
                  </a:cubicBezTo>
                  <a:cubicBezTo>
                    <a:pt x="2346" y="2700"/>
                    <a:pt x="3560" y="2354"/>
                    <a:pt x="4941" y="1985"/>
                  </a:cubicBezTo>
                  <a:cubicBezTo>
                    <a:pt x="5275" y="1902"/>
                    <a:pt x="5608" y="1807"/>
                    <a:pt x="5929" y="1723"/>
                  </a:cubicBezTo>
                  <a:cubicBezTo>
                    <a:pt x="6251" y="1628"/>
                    <a:pt x="6584" y="1569"/>
                    <a:pt x="6882" y="1342"/>
                  </a:cubicBezTo>
                  <a:cubicBezTo>
                    <a:pt x="7037" y="1247"/>
                    <a:pt x="7156" y="1069"/>
                    <a:pt x="7203" y="914"/>
                  </a:cubicBezTo>
                  <a:cubicBezTo>
                    <a:pt x="7227" y="842"/>
                    <a:pt x="7227" y="830"/>
                    <a:pt x="7263" y="795"/>
                  </a:cubicBezTo>
                  <a:cubicBezTo>
                    <a:pt x="7287" y="771"/>
                    <a:pt x="7322" y="747"/>
                    <a:pt x="7370" y="747"/>
                  </a:cubicBezTo>
                  <a:cubicBezTo>
                    <a:pt x="7477" y="747"/>
                    <a:pt x="7620" y="771"/>
                    <a:pt x="7751" y="783"/>
                  </a:cubicBezTo>
                  <a:cubicBezTo>
                    <a:pt x="7773" y="783"/>
                    <a:pt x="7796" y="783"/>
                    <a:pt x="7819" y="783"/>
                  </a:cubicBezTo>
                  <a:cubicBezTo>
                    <a:pt x="7937" y="783"/>
                    <a:pt x="8071" y="775"/>
                    <a:pt x="8180" y="676"/>
                  </a:cubicBezTo>
                  <a:cubicBezTo>
                    <a:pt x="8239" y="616"/>
                    <a:pt x="8263" y="545"/>
                    <a:pt x="8287" y="485"/>
                  </a:cubicBezTo>
                  <a:cubicBezTo>
                    <a:pt x="8299" y="426"/>
                    <a:pt x="8299" y="366"/>
                    <a:pt x="8311" y="330"/>
                  </a:cubicBezTo>
                  <a:cubicBezTo>
                    <a:pt x="8346" y="247"/>
                    <a:pt x="8406" y="187"/>
                    <a:pt x="8477" y="152"/>
                  </a:cubicBezTo>
                  <a:cubicBezTo>
                    <a:pt x="8546" y="120"/>
                    <a:pt x="8614" y="110"/>
                    <a:pt x="8679" y="110"/>
                  </a:cubicBezTo>
                  <a:cubicBezTo>
                    <a:pt x="8762" y="110"/>
                    <a:pt x="8840" y="127"/>
                    <a:pt x="8906" y="140"/>
                  </a:cubicBezTo>
                  <a:cubicBezTo>
                    <a:pt x="9025" y="187"/>
                    <a:pt x="9120" y="235"/>
                    <a:pt x="9180" y="259"/>
                  </a:cubicBezTo>
                  <a:lnTo>
                    <a:pt x="9256" y="303"/>
                  </a:lnTo>
                  <a:lnTo>
                    <a:pt x="9256" y="303"/>
                  </a:lnTo>
                  <a:cubicBezTo>
                    <a:pt x="9246" y="296"/>
                    <a:pt x="9222" y="280"/>
                    <a:pt x="9180" y="247"/>
                  </a:cubicBezTo>
                  <a:cubicBezTo>
                    <a:pt x="9132" y="199"/>
                    <a:pt x="9037" y="140"/>
                    <a:pt x="8918" y="80"/>
                  </a:cubicBezTo>
                  <a:cubicBezTo>
                    <a:pt x="8846" y="40"/>
                    <a:pt x="8736" y="0"/>
                    <a:pt x="861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56"/>
            <p:cNvSpPr/>
            <p:nvPr/>
          </p:nvSpPr>
          <p:spPr>
            <a:xfrm>
              <a:off x="3148900" y="2310525"/>
              <a:ext cx="417925" cy="144400"/>
            </a:xfrm>
            <a:custGeom>
              <a:avLst/>
              <a:gdLst/>
              <a:ahLst/>
              <a:cxnLst/>
              <a:rect l="l" t="t" r="r" b="b"/>
              <a:pathLst>
                <a:path w="16717" h="5776" extrusionOk="0">
                  <a:moveTo>
                    <a:pt x="0" y="1"/>
                  </a:moveTo>
                  <a:cubicBezTo>
                    <a:pt x="0" y="1"/>
                    <a:pt x="227" y="132"/>
                    <a:pt x="607" y="346"/>
                  </a:cubicBezTo>
                  <a:cubicBezTo>
                    <a:pt x="1000" y="572"/>
                    <a:pt x="1560" y="894"/>
                    <a:pt x="2274" y="1263"/>
                  </a:cubicBezTo>
                  <a:cubicBezTo>
                    <a:pt x="3703" y="2001"/>
                    <a:pt x="5739" y="2942"/>
                    <a:pt x="8061" y="3751"/>
                  </a:cubicBezTo>
                  <a:cubicBezTo>
                    <a:pt x="10406" y="4549"/>
                    <a:pt x="12573" y="5073"/>
                    <a:pt x="14157" y="5371"/>
                  </a:cubicBezTo>
                  <a:cubicBezTo>
                    <a:pt x="14943" y="5513"/>
                    <a:pt x="15586" y="5621"/>
                    <a:pt x="16026" y="5680"/>
                  </a:cubicBezTo>
                  <a:cubicBezTo>
                    <a:pt x="16455" y="5740"/>
                    <a:pt x="16717" y="5775"/>
                    <a:pt x="16717" y="5775"/>
                  </a:cubicBezTo>
                  <a:cubicBezTo>
                    <a:pt x="16717" y="5775"/>
                    <a:pt x="16478" y="5728"/>
                    <a:pt x="16026" y="5621"/>
                  </a:cubicBezTo>
                  <a:cubicBezTo>
                    <a:pt x="15597" y="5537"/>
                    <a:pt x="14954" y="5371"/>
                    <a:pt x="14181" y="5180"/>
                  </a:cubicBezTo>
                  <a:cubicBezTo>
                    <a:pt x="12621" y="4775"/>
                    <a:pt x="10490" y="4168"/>
                    <a:pt x="8180" y="3370"/>
                  </a:cubicBezTo>
                  <a:cubicBezTo>
                    <a:pt x="5858" y="2573"/>
                    <a:pt x="3822" y="1739"/>
                    <a:pt x="2346" y="1084"/>
                  </a:cubicBezTo>
                  <a:cubicBezTo>
                    <a:pt x="1619" y="751"/>
                    <a:pt x="1024" y="489"/>
                    <a:pt x="619" y="298"/>
                  </a:cubicBezTo>
                  <a:cubicBezTo>
                    <a:pt x="227" y="96"/>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56"/>
            <p:cNvSpPr/>
            <p:nvPr/>
          </p:nvSpPr>
          <p:spPr>
            <a:xfrm>
              <a:off x="3202475" y="2295950"/>
              <a:ext cx="157475" cy="53300"/>
            </a:xfrm>
            <a:custGeom>
              <a:avLst/>
              <a:gdLst/>
              <a:ahLst/>
              <a:cxnLst/>
              <a:rect l="l" t="t" r="r" b="b"/>
              <a:pathLst>
                <a:path w="6299" h="2132" extrusionOk="0">
                  <a:moveTo>
                    <a:pt x="0" y="0"/>
                  </a:moveTo>
                  <a:cubicBezTo>
                    <a:pt x="0" y="0"/>
                    <a:pt x="310" y="215"/>
                    <a:pt x="834" y="512"/>
                  </a:cubicBezTo>
                  <a:cubicBezTo>
                    <a:pt x="1358" y="834"/>
                    <a:pt x="2108" y="1203"/>
                    <a:pt x="2989" y="1501"/>
                  </a:cubicBezTo>
                  <a:cubicBezTo>
                    <a:pt x="3882" y="1798"/>
                    <a:pt x="4703" y="1965"/>
                    <a:pt x="5311" y="2036"/>
                  </a:cubicBezTo>
                  <a:cubicBezTo>
                    <a:pt x="5918" y="2132"/>
                    <a:pt x="6299" y="2132"/>
                    <a:pt x="6299" y="2132"/>
                  </a:cubicBezTo>
                  <a:cubicBezTo>
                    <a:pt x="6299" y="2132"/>
                    <a:pt x="5942" y="2024"/>
                    <a:pt x="5334" y="1846"/>
                  </a:cubicBezTo>
                  <a:cubicBezTo>
                    <a:pt x="4763" y="1667"/>
                    <a:pt x="3965" y="1429"/>
                    <a:pt x="3108" y="1132"/>
                  </a:cubicBezTo>
                  <a:cubicBezTo>
                    <a:pt x="2251" y="834"/>
                    <a:pt x="1465" y="548"/>
                    <a:pt x="905" y="334"/>
                  </a:cubicBezTo>
                  <a:cubicBezTo>
                    <a:pt x="358" y="131"/>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56"/>
            <p:cNvSpPr/>
            <p:nvPr/>
          </p:nvSpPr>
          <p:spPr>
            <a:xfrm>
              <a:off x="3350400" y="2308150"/>
              <a:ext cx="753100" cy="336375"/>
            </a:xfrm>
            <a:custGeom>
              <a:avLst/>
              <a:gdLst/>
              <a:ahLst/>
              <a:cxnLst/>
              <a:rect l="l" t="t" r="r" b="b"/>
              <a:pathLst>
                <a:path w="30124" h="13455" extrusionOk="0">
                  <a:moveTo>
                    <a:pt x="1" y="1"/>
                  </a:moveTo>
                  <a:lnTo>
                    <a:pt x="1" y="1"/>
                  </a:lnTo>
                  <a:cubicBezTo>
                    <a:pt x="1" y="1"/>
                    <a:pt x="418" y="215"/>
                    <a:pt x="1179" y="584"/>
                  </a:cubicBezTo>
                  <a:cubicBezTo>
                    <a:pt x="1941" y="953"/>
                    <a:pt x="3037" y="1477"/>
                    <a:pt x="4442" y="2060"/>
                  </a:cubicBezTo>
                  <a:cubicBezTo>
                    <a:pt x="5835" y="2632"/>
                    <a:pt x="7526" y="3275"/>
                    <a:pt x="9442" y="3846"/>
                  </a:cubicBezTo>
                  <a:cubicBezTo>
                    <a:pt x="11359" y="4406"/>
                    <a:pt x="13491" y="4894"/>
                    <a:pt x="15705" y="5513"/>
                  </a:cubicBezTo>
                  <a:cubicBezTo>
                    <a:pt x="17908" y="6120"/>
                    <a:pt x="19979" y="6859"/>
                    <a:pt x="21730" y="7775"/>
                  </a:cubicBezTo>
                  <a:cubicBezTo>
                    <a:pt x="23504" y="8668"/>
                    <a:pt x="25004" y="9645"/>
                    <a:pt x="26242" y="10514"/>
                  </a:cubicBezTo>
                  <a:cubicBezTo>
                    <a:pt x="27480" y="11371"/>
                    <a:pt x="28433" y="12121"/>
                    <a:pt x="29100" y="12633"/>
                  </a:cubicBezTo>
                  <a:cubicBezTo>
                    <a:pt x="29754" y="13169"/>
                    <a:pt x="30124" y="13455"/>
                    <a:pt x="30124" y="13455"/>
                  </a:cubicBezTo>
                  <a:cubicBezTo>
                    <a:pt x="30124" y="13455"/>
                    <a:pt x="29766" y="13145"/>
                    <a:pt x="29135" y="12597"/>
                  </a:cubicBezTo>
                  <a:cubicBezTo>
                    <a:pt x="28492" y="12038"/>
                    <a:pt x="27552" y="11252"/>
                    <a:pt x="26349" y="10347"/>
                  </a:cubicBezTo>
                  <a:cubicBezTo>
                    <a:pt x="25147" y="9442"/>
                    <a:pt x="23658" y="8406"/>
                    <a:pt x="21884" y="7478"/>
                  </a:cubicBezTo>
                  <a:cubicBezTo>
                    <a:pt x="20122" y="6525"/>
                    <a:pt x="18027" y="5751"/>
                    <a:pt x="15812" y="5132"/>
                  </a:cubicBezTo>
                  <a:cubicBezTo>
                    <a:pt x="13598" y="4513"/>
                    <a:pt x="11455" y="4049"/>
                    <a:pt x="9526" y="3525"/>
                  </a:cubicBezTo>
                  <a:cubicBezTo>
                    <a:pt x="7609" y="3025"/>
                    <a:pt x="5930" y="2429"/>
                    <a:pt x="4513" y="1894"/>
                  </a:cubicBezTo>
                  <a:cubicBezTo>
                    <a:pt x="3096" y="1358"/>
                    <a:pt x="1989" y="882"/>
                    <a:pt x="1215" y="536"/>
                  </a:cubicBezTo>
                  <a:cubicBezTo>
                    <a:pt x="441" y="19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56"/>
            <p:cNvSpPr/>
            <p:nvPr/>
          </p:nvSpPr>
          <p:spPr>
            <a:xfrm>
              <a:off x="3711475" y="2464725"/>
              <a:ext cx="299450" cy="144375"/>
            </a:xfrm>
            <a:custGeom>
              <a:avLst/>
              <a:gdLst/>
              <a:ahLst/>
              <a:cxnLst/>
              <a:rect l="l" t="t" r="r" b="b"/>
              <a:pathLst>
                <a:path w="11978" h="5775" extrusionOk="0">
                  <a:moveTo>
                    <a:pt x="0" y="0"/>
                  </a:moveTo>
                  <a:cubicBezTo>
                    <a:pt x="0" y="0"/>
                    <a:pt x="179" y="48"/>
                    <a:pt x="500" y="131"/>
                  </a:cubicBezTo>
                  <a:cubicBezTo>
                    <a:pt x="833" y="226"/>
                    <a:pt x="1310" y="357"/>
                    <a:pt x="1893" y="536"/>
                  </a:cubicBezTo>
                  <a:cubicBezTo>
                    <a:pt x="3048" y="893"/>
                    <a:pt x="4608" y="1477"/>
                    <a:pt x="6275" y="2274"/>
                  </a:cubicBezTo>
                  <a:cubicBezTo>
                    <a:pt x="7930" y="3084"/>
                    <a:pt x="9370" y="3941"/>
                    <a:pt x="10370" y="4632"/>
                  </a:cubicBezTo>
                  <a:cubicBezTo>
                    <a:pt x="10882" y="4977"/>
                    <a:pt x="11275" y="5263"/>
                    <a:pt x="11549" y="5465"/>
                  </a:cubicBezTo>
                  <a:cubicBezTo>
                    <a:pt x="11835" y="5656"/>
                    <a:pt x="11978" y="5775"/>
                    <a:pt x="11978" y="5775"/>
                  </a:cubicBezTo>
                  <a:cubicBezTo>
                    <a:pt x="11978" y="5775"/>
                    <a:pt x="11835" y="5656"/>
                    <a:pt x="11609" y="5418"/>
                  </a:cubicBezTo>
                  <a:cubicBezTo>
                    <a:pt x="11359" y="5203"/>
                    <a:pt x="10978" y="4870"/>
                    <a:pt x="10501" y="4489"/>
                  </a:cubicBezTo>
                  <a:cubicBezTo>
                    <a:pt x="9549" y="3715"/>
                    <a:pt x="8144" y="2739"/>
                    <a:pt x="6453" y="1929"/>
                  </a:cubicBezTo>
                  <a:cubicBezTo>
                    <a:pt x="4774" y="1108"/>
                    <a:pt x="3143" y="619"/>
                    <a:pt x="1953" y="346"/>
                  </a:cubicBezTo>
                  <a:cubicBezTo>
                    <a:pt x="1334" y="215"/>
                    <a:pt x="857" y="119"/>
                    <a:pt x="524" y="84"/>
                  </a:cubicBezTo>
                  <a:cubicBezTo>
                    <a:pt x="191" y="36"/>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56"/>
            <p:cNvSpPr/>
            <p:nvPr/>
          </p:nvSpPr>
          <p:spPr>
            <a:xfrm>
              <a:off x="3836175" y="2531400"/>
              <a:ext cx="103325" cy="50925"/>
            </a:xfrm>
            <a:custGeom>
              <a:avLst/>
              <a:gdLst/>
              <a:ahLst/>
              <a:cxnLst/>
              <a:rect l="l" t="t" r="r" b="b"/>
              <a:pathLst>
                <a:path w="4133" h="2037" extrusionOk="0">
                  <a:moveTo>
                    <a:pt x="1" y="0"/>
                  </a:moveTo>
                  <a:lnTo>
                    <a:pt x="1" y="0"/>
                  </a:lnTo>
                  <a:cubicBezTo>
                    <a:pt x="1" y="0"/>
                    <a:pt x="870" y="572"/>
                    <a:pt x="2001" y="1131"/>
                  </a:cubicBezTo>
                  <a:cubicBezTo>
                    <a:pt x="3156" y="1679"/>
                    <a:pt x="4132" y="2036"/>
                    <a:pt x="4132" y="2036"/>
                  </a:cubicBezTo>
                  <a:cubicBezTo>
                    <a:pt x="4132" y="2036"/>
                    <a:pt x="3346" y="1346"/>
                    <a:pt x="2180" y="774"/>
                  </a:cubicBezTo>
                  <a:cubicBezTo>
                    <a:pt x="1037" y="20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56"/>
            <p:cNvSpPr/>
            <p:nvPr/>
          </p:nvSpPr>
          <p:spPr>
            <a:xfrm>
              <a:off x="3885900" y="2465900"/>
              <a:ext cx="229200" cy="144400"/>
            </a:xfrm>
            <a:custGeom>
              <a:avLst/>
              <a:gdLst/>
              <a:ahLst/>
              <a:cxnLst/>
              <a:rect l="l" t="t" r="r" b="b"/>
              <a:pathLst>
                <a:path w="9168" h="5776" extrusionOk="0">
                  <a:moveTo>
                    <a:pt x="0" y="1"/>
                  </a:moveTo>
                  <a:cubicBezTo>
                    <a:pt x="0" y="1"/>
                    <a:pt x="536" y="287"/>
                    <a:pt x="1405" y="763"/>
                  </a:cubicBezTo>
                  <a:cubicBezTo>
                    <a:pt x="2262" y="1239"/>
                    <a:pt x="3429" y="1918"/>
                    <a:pt x="4691" y="2715"/>
                  </a:cubicBezTo>
                  <a:cubicBezTo>
                    <a:pt x="5953" y="3501"/>
                    <a:pt x="7072" y="4275"/>
                    <a:pt x="7870" y="4835"/>
                  </a:cubicBezTo>
                  <a:cubicBezTo>
                    <a:pt x="8680" y="5418"/>
                    <a:pt x="9168" y="5775"/>
                    <a:pt x="9168" y="5775"/>
                  </a:cubicBezTo>
                  <a:cubicBezTo>
                    <a:pt x="9168" y="5775"/>
                    <a:pt x="8751" y="5347"/>
                    <a:pt x="7989" y="4692"/>
                  </a:cubicBezTo>
                  <a:cubicBezTo>
                    <a:pt x="7251" y="4037"/>
                    <a:pt x="6179" y="3180"/>
                    <a:pt x="4894" y="2382"/>
                  </a:cubicBezTo>
                  <a:cubicBezTo>
                    <a:pt x="3632" y="1572"/>
                    <a:pt x="2393" y="965"/>
                    <a:pt x="1488" y="584"/>
                  </a:cubicBezTo>
                  <a:cubicBezTo>
                    <a:pt x="584" y="19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56"/>
            <p:cNvSpPr/>
            <p:nvPr/>
          </p:nvSpPr>
          <p:spPr>
            <a:xfrm>
              <a:off x="4109725" y="2592700"/>
              <a:ext cx="85150" cy="134575"/>
            </a:xfrm>
            <a:custGeom>
              <a:avLst/>
              <a:gdLst/>
              <a:ahLst/>
              <a:cxnLst/>
              <a:rect l="l" t="t" r="r" b="b"/>
              <a:pathLst>
                <a:path w="3406" h="5383" extrusionOk="0">
                  <a:moveTo>
                    <a:pt x="1" y="1"/>
                  </a:moveTo>
                  <a:cubicBezTo>
                    <a:pt x="1" y="1"/>
                    <a:pt x="275" y="263"/>
                    <a:pt x="644" y="691"/>
                  </a:cubicBezTo>
                  <a:cubicBezTo>
                    <a:pt x="1048" y="1120"/>
                    <a:pt x="1560" y="1751"/>
                    <a:pt x="2060" y="2477"/>
                  </a:cubicBezTo>
                  <a:cubicBezTo>
                    <a:pt x="2584" y="3204"/>
                    <a:pt x="2953" y="3906"/>
                    <a:pt x="3144" y="4454"/>
                  </a:cubicBezTo>
                  <a:cubicBezTo>
                    <a:pt x="3251" y="4740"/>
                    <a:pt x="3311" y="4966"/>
                    <a:pt x="3346" y="5121"/>
                  </a:cubicBezTo>
                  <a:cubicBezTo>
                    <a:pt x="3370" y="5287"/>
                    <a:pt x="3382" y="5383"/>
                    <a:pt x="3382" y="5383"/>
                  </a:cubicBezTo>
                  <a:cubicBezTo>
                    <a:pt x="3382" y="5383"/>
                    <a:pt x="3406" y="5287"/>
                    <a:pt x="3406" y="5121"/>
                  </a:cubicBezTo>
                  <a:cubicBezTo>
                    <a:pt x="3406" y="4942"/>
                    <a:pt x="3382" y="4704"/>
                    <a:pt x="3346" y="4406"/>
                  </a:cubicBezTo>
                  <a:cubicBezTo>
                    <a:pt x="3239" y="3811"/>
                    <a:pt x="2918" y="3013"/>
                    <a:pt x="2382" y="2263"/>
                  </a:cubicBezTo>
                  <a:cubicBezTo>
                    <a:pt x="1870" y="1513"/>
                    <a:pt x="1251" y="930"/>
                    <a:pt x="798" y="561"/>
                  </a:cubicBezTo>
                  <a:cubicBezTo>
                    <a:pt x="334" y="18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56"/>
            <p:cNvSpPr/>
            <p:nvPr/>
          </p:nvSpPr>
          <p:spPr>
            <a:xfrm>
              <a:off x="4116875" y="2643900"/>
              <a:ext cx="58075" cy="75050"/>
            </a:xfrm>
            <a:custGeom>
              <a:avLst/>
              <a:gdLst/>
              <a:ahLst/>
              <a:cxnLst/>
              <a:rect l="l" t="t" r="r" b="b"/>
              <a:pathLst>
                <a:path w="2323" h="3002" extrusionOk="0">
                  <a:moveTo>
                    <a:pt x="0" y="1"/>
                  </a:moveTo>
                  <a:lnTo>
                    <a:pt x="0" y="1"/>
                  </a:lnTo>
                  <a:cubicBezTo>
                    <a:pt x="0" y="1"/>
                    <a:pt x="143" y="156"/>
                    <a:pt x="358" y="453"/>
                  </a:cubicBezTo>
                  <a:cubicBezTo>
                    <a:pt x="572" y="727"/>
                    <a:pt x="870" y="1096"/>
                    <a:pt x="1179" y="1501"/>
                  </a:cubicBezTo>
                  <a:cubicBezTo>
                    <a:pt x="1489" y="1918"/>
                    <a:pt x="1774" y="2287"/>
                    <a:pt x="1989" y="2561"/>
                  </a:cubicBezTo>
                  <a:cubicBezTo>
                    <a:pt x="2191" y="2823"/>
                    <a:pt x="2322" y="3001"/>
                    <a:pt x="2322" y="3001"/>
                  </a:cubicBezTo>
                  <a:cubicBezTo>
                    <a:pt x="2322" y="3001"/>
                    <a:pt x="2286" y="2775"/>
                    <a:pt x="2167" y="2453"/>
                  </a:cubicBezTo>
                  <a:cubicBezTo>
                    <a:pt x="2024" y="2120"/>
                    <a:pt x="1822" y="1680"/>
                    <a:pt x="1489" y="1251"/>
                  </a:cubicBezTo>
                  <a:cubicBezTo>
                    <a:pt x="1167" y="810"/>
                    <a:pt x="774" y="501"/>
                    <a:pt x="500" y="298"/>
                  </a:cubicBezTo>
                  <a:cubicBezTo>
                    <a:pt x="203"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56"/>
            <p:cNvSpPr/>
            <p:nvPr/>
          </p:nvSpPr>
          <p:spPr>
            <a:xfrm>
              <a:off x="4088000" y="2650450"/>
              <a:ext cx="44675" cy="61950"/>
            </a:xfrm>
            <a:custGeom>
              <a:avLst/>
              <a:gdLst/>
              <a:ahLst/>
              <a:cxnLst/>
              <a:rect l="l" t="t" r="r" b="b"/>
              <a:pathLst>
                <a:path w="1787" h="2478" extrusionOk="0">
                  <a:moveTo>
                    <a:pt x="0" y="1"/>
                  </a:moveTo>
                  <a:cubicBezTo>
                    <a:pt x="0" y="1"/>
                    <a:pt x="84" y="167"/>
                    <a:pt x="239" y="406"/>
                  </a:cubicBezTo>
                  <a:cubicBezTo>
                    <a:pt x="381" y="632"/>
                    <a:pt x="596" y="953"/>
                    <a:pt x="834" y="1287"/>
                  </a:cubicBezTo>
                  <a:cubicBezTo>
                    <a:pt x="1072" y="1620"/>
                    <a:pt x="1310" y="1906"/>
                    <a:pt x="1489" y="2132"/>
                  </a:cubicBezTo>
                  <a:cubicBezTo>
                    <a:pt x="1667" y="2334"/>
                    <a:pt x="1786" y="2477"/>
                    <a:pt x="1786" y="2477"/>
                  </a:cubicBezTo>
                  <a:cubicBezTo>
                    <a:pt x="1786" y="2477"/>
                    <a:pt x="1751" y="2299"/>
                    <a:pt x="1667" y="2025"/>
                  </a:cubicBezTo>
                  <a:cubicBezTo>
                    <a:pt x="1572" y="1763"/>
                    <a:pt x="1417" y="1406"/>
                    <a:pt x="1155" y="1048"/>
                  </a:cubicBezTo>
                  <a:cubicBezTo>
                    <a:pt x="905" y="691"/>
                    <a:pt x="608" y="417"/>
                    <a:pt x="381" y="251"/>
                  </a:cubicBezTo>
                  <a:cubicBezTo>
                    <a:pt x="167" y="96"/>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56"/>
            <p:cNvSpPr/>
            <p:nvPr/>
          </p:nvSpPr>
          <p:spPr>
            <a:xfrm>
              <a:off x="3958225" y="2621000"/>
              <a:ext cx="94075" cy="97650"/>
            </a:xfrm>
            <a:custGeom>
              <a:avLst/>
              <a:gdLst/>
              <a:ahLst/>
              <a:cxnLst/>
              <a:rect l="l" t="t" r="r" b="b"/>
              <a:pathLst>
                <a:path w="3763" h="3906" extrusionOk="0">
                  <a:moveTo>
                    <a:pt x="0" y="0"/>
                  </a:moveTo>
                  <a:lnTo>
                    <a:pt x="0" y="0"/>
                  </a:lnTo>
                  <a:cubicBezTo>
                    <a:pt x="0" y="0"/>
                    <a:pt x="238" y="202"/>
                    <a:pt x="608" y="536"/>
                  </a:cubicBezTo>
                  <a:cubicBezTo>
                    <a:pt x="977" y="857"/>
                    <a:pt x="1465" y="1310"/>
                    <a:pt x="1989" y="1845"/>
                  </a:cubicBezTo>
                  <a:cubicBezTo>
                    <a:pt x="2489" y="2381"/>
                    <a:pt x="2941" y="2893"/>
                    <a:pt x="3251" y="3274"/>
                  </a:cubicBezTo>
                  <a:cubicBezTo>
                    <a:pt x="3572" y="3667"/>
                    <a:pt x="3763" y="3905"/>
                    <a:pt x="3763" y="3905"/>
                  </a:cubicBezTo>
                  <a:cubicBezTo>
                    <a:pt x="3763" y="3905"/>
                    <a:pt x="3656" y="3608"/>
                    <a:pt x="3417" y="3155"/>
                  </a:cubicBezTo>
                  <a:cubicBezTo>
                    <a:pt x="3191" y="2715"/>
                    <a:pt x="2810" y="2119"/>
                    <a:pt x="2274" y="1572"/>
                  </a:cubicBezTo>
                  <a:cubicBezTo>
                    <a:pt x="1739" y="1012"/>
                    <a:pt x="1155" y="607"/>
                    <a:pt x="727" y="357"/>
                  </a:cubicBezTo>
                  <a:cubicBezTo>
                    <a:pt x="274" y="107"/>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56"/>
            <p:cNvSpPr/>
            <p:nvPr/>
          </p:nvSpPr>
          <p:spPr>
            <a:xfrm>
              <a:off x="3496850" y="1763150"/>
              <a:ext cx="266725" cy="269700"/>
            </a:xfrm>
            <a:custGeom>
              <a:avLst/>
              <a:gdLst/>
              <a:ahLst/>
              <a:cxnLst/>
              <a:rect l="l" t="t" r="r" b="b"/>
              <a:pathLst>
                <a:path w="10669" h="10788" extrusionOk="0">
                  <a:moveTo>
                    <a:pt x="10669" y="0"/>
                  </a:moveTo>
                  <a:cubicBezTo>
                    <a:pt x="10668" y="1"/>
                    <a:pt x="8132" y="2275"/>
                    <a:pt x="5192" y="5251"/>
                  </a:cubicBezTo>
                  <a:cubicBezTo>
                    <a:pt x="2239" y="8227"/>
                    <a:pt x="1" y="10787"/>
                    <a:pt x="1" y="10787"/>
                  </a:cubicBezTo>
                  <a:cubicBezTo>
                    <a:pt x="1" y="10787"/>
                    <a:pt x="2525" y="8513"/>
                    <a:pt x="5466" y="5537"/>
                  </a:cubicBezTo>
                  <a:cubicBezTo>
                    <a:pt x="8418" y="2560"/>
                    <a:pt x="10668" y="1"/>
                    <a:pt x="10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56"/>
            <p:cNvSpPr/>
            <p:nvPr/>
          </p:nvSpPr>
          <p:spPr>
            <a:xfrm>
              <a:off x="3340575" y="1840825"/>
              <a:ext cx="312575" cy="303950"/>
            </a:xfrm>
            <a:custGeom>
              <a:avLst/>
              <a:gdLst/>
              <a:ahLst/>
              <a:cxnLst/>
              <a:rect l="l" t="t" r="r" b="b"/>
              <a:pathLst>
                <a:path w="12503" h="12158" extrusionOk="0">
                  <a:moveTo>
                    <a:pt x="12502" y="1"/>
                  </a:moveTo>
                  <a:lnTo>
                    <a:pt x="12502" y="1"/>
                  </a:lnTo>
                  <a:cubicBezTo>
                    <a:pt x="12502" y="1"/>
                    <a:pt x="9490" y="2501"/>
                    <a:pt x="6037" y="5859"/>
                  </a:cubicBezTo>
                  <a:cubicBezTo>
                    <a:pt x="2585" y="9228"/>
                    <a:pt x="1" y="12157"/>
                    <a:pt x="1" y="12157"/>
                  </a:cubicBezTo>
                  <a:cubicBezTo>
                    <a:pt x="1" y="12157"/>
                    <a:pt x="2870" y="9502"/>
                    <a:pt x="6311" y="6144"/>
                  </a:cubicBezTo>
                  <a:cubicBezTo>
                    <a:pt x="9764" y="2799"/>
                    <a:pt x="12502" y="1"/>
                    <a:pt x="125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56"/>
            <p:cNvSpPr/>
            <p:nvPr/>
          </p:nvSpPr>
          <p:spPr>
            <a:xfrm>
              <a:off x="3575725" y="1813450"/>
              <a:ext cx="82775" cy="79500"/>
            </a:xfrm>
            <a:custGeom>
              <a:avLst/>
              <a:gdLst/>
              <a:ahLst/>
              <a:cxnLst/>
              <a:rect l="l" t="t" r="r" b="b"/>
              <a:pathLst>
                <a:path w="3311" h="3180" extrusionOk="0">
                  <a:moveTo>
                    <a:pt x="3311" y="0"/>
                  </a:moveTo>
                  <a:cubicBezTo>
                    <a:pt x="3311" y="1"/>
                    <a:pt x="2441" y="560"/>
                    <a:pt x="1513" y="1441"/>
                  </a:cubicBezTo>
                  <a:cubicBezTo>
                    <a:pt x="608" y="2310"/>
                    <a:pt x="1" y="3179"/>
                    <a:pt x="1" y="3179"/>
                  </a:cubicBezTo>
                  <a:cubicBezTo>
                    <a:pt x="1" y="3179"/>
                    <a:pt x="870" y="2608"/>
                    <a:pt x="1799" y="1739"/>
                  </a:cubicBezTo>
                  <a:cubicBezTo>
                    <a:pt x="2703" y="846"/>
                    <a:pt x="3311" y="1"/>
                    <a:pt x="331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56"/>
            <p:cNvSpPr/>
            <p:nvPr/>
          </p:nvSpPr>
          <p:spPr>
            <a:xfrm>
              <a:off x="3125375" y="2154550"/>
              <a:ext cx="176550" cy="167925"/>
            </a:xfrm>
            <a:custGeom>
              <a:avLst/>
              <a:gdLst/>
              <a:ahLst/>
              <a:cxnLst/>
              <a:rect l="l" t="t" r="r" b="b"/>
              <a:pathLst>
                <a:path w="7062" h="6717" extrusionOk="0">
                  <a:moveTo>
                    <a:pt x="7061" y="1"/>
                  </a:moveTo>
                  <a:cubicBezTo>
                    <a:pt x="7061" y="1"/>
                    <a:pt x="6656" y="382"/>
                    <a:pt x="6037" y="1013"/>
                  </a:cubicBezTo>
                  <a:lnTo>
                    <a:pt x="3608" y="3454"/>
                  </a:lnTo>
                  <a:cubicBezTo>
                    <a:pt x="2656" y="4394"/>
                    <a:pt x="1775" y="5228"/>
                    <a:pt x="1108" y="5799"/>
                  </a:cubicBezTo>
                  <a:cubicBezTo>
                    <a:pt x="763" y="6085"/>
                    <a:pt x="489" y="6323"/>
                    <a:pt x="298" y="6478"/>
                  </a:cubicBezTo>
                  <a:cubicBezTo>
                    <a:pt x="108" y="6621"/>
                    <a:pt x="1" y="6716"/>
                    <a:pt x="1" y="6716"/>
                  </a:cubicBezTo>
                  <a:cubicBezTo>
                    <a:pt x="1" y="6716"/>
                    <a:pt x="120" y="6633"/>
                    <a:pt x="334" y="6514"/>
                  </a:cubicBezTo>
                  <a:cubicBezTo>
                    <a:pt x="536" y="6395"/>
                    <a:pt x="834" y="6204"/>
                    <a:pt x="1203" y="5954"/>
                  </a:cubicBezTo>
                  <a:cubicBezTo>
                    <a:pt x="1953" y="5442"/>
                    <a:pt x="2906" y="4668"/>
                    <a:pt x="3870" y="3716"/>
                  </a:cubicBezTo>
                  <a:cubicBezTo>
                    <a:pt x="4835" y="2751"/>
                    <a:pt x="5632" y="1811"/>
                    <a:pt x="6180" y="1132"/>
                  </a:cubicBezTo>
                  <a:cubicBezTo>
                    <a:pt x="6728" y="442"/>
                    <a:pt x="7061" y="1"/>
                    <a:pt x="70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56"/>
            <p:cNvSpPr/>
            <p:nvPr/>
          </p:nvSpPr>
          <p:spPr>
            <a:xfrm>
              <a:off x="3216175" y="2177475"/>
              <a:ext cx="92275" cy="100350"/>
            </a:xfrm>
            <a:custGeom>
              <a:avLst/>
              <a:gdLst/>
              <a:ahLst/>
              <a:cxnLst/>
              <a:rect l="l" t="t" r="r" b="b"/>
              <a:pathLst>
                <a:path w="3691" h="4014" extrusionOk="0">
                  <a:moveTo>
                    <a:pt x="3691" y="1"/>
                  </a:moveTo>
                  <a:cubicBezTo>
                    <a:pt x="3691" y="1"/>
                    <a:pt x="3488" y="227"/>
                    <a:pt x="3143" y="584"/>
                  </a:cubicBezTo>
                  <a:cubicBezTo>
                    <a:pt x="2810" y="941"/>
                    <a:pt x="2334" y="1429"/>
                    <a:pt x="1834" y="1977"/>
                  </a:cubicBezTo>
                  <a:cubicBezTo>
                    <a:pt x="1322" y="2549"/>
                    <a:pt x="869" y="3061"/>
                    <a:pt x="536" y="3418"/>
                  </a:cubicBezTo>
                  <a:cubicBezTo>
                    <a:pt x="214" y="3787"/>
                    <a:pt x="0" y="4013"/>
                    <a:pt x="0" y="4013"/>
                  </a:cubicBezTo>
                  <a:cubicBezTo>
                    <a:pt x="0" y="4013"/>
                    <a:pt x="274" y="3846"/>
                    <a:pt x="667" y="3549"/>
                  </a:cubicBezTo>
                  <a:cubicBezTo>
                    <a:pt x="1072" y="3251"/>
                    <a:pt x="1595" y="2823"/>
                    <a:pt x="2119" y="2251"/>
                  </a:cubicBezTo>
                  <a:cubicBezTo>
                    <a:pt x="2619" y="1691"/>
                    <a:pt x="3024" y="1120"/>
                    <a:pt x="3286" y="703"/>
                  </a:cubicBezTo>
                  <a:cubicBezTo>
                    <a:pt x="3560" y="287"/>
                    <a:pt x="3691" y="1"/>
                    <a:pt x="369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56"/>
            <p:cNvSpPr/>
            <p:nvPr/>
          </p:nvSpPr>
          <p:spPr>
            <a:xfrm>
              <a:off x="3288800" y="2047400"/>
              <a:ext cx="192000" cy="186375"/>
            </a:xfrm>
            <a:custGeom>
              <a:avLst/>
              <a:gdLst/>
              <a:ahLst/>
              <a:cxnLst/>
              <a:rect l="l" t="t" r="r" b="b"/>
              <a:pathLst>
                <a:path w="7680" h="7455" extrusionOk="0">
                  <a:moveTo>
                    <a:pt x="7680" y="1"/>
                  </a:moveTo>
                  <a:lnTo>
                    <a:pt x="7680" y="1"/>
                  </a:lnTo>
                  <a:cubicBezTo>
                    <a:pt x="7679" y="1"/>
                    <a:pt x="5834" y="1537"/>
                    <a:pt x="3703" y="3584"/>
                  </a:cubicBezTo>
                  <a:cubicBezTo>
                    <a:pt x="1572" y="5644"/>
                    <a:pt x="0" y="7454"/>
                    <a:pt x="0" y="7454"/>
                  </a:cubicBezTo>
                  <a:cubicBezTo>
                    <a:pt x="0" y="7454"/>
                    <a:pt x="1858" y="5918"/>
                    <a:pt x="3977" y="3870"/>
                  </a:cubicBezTo>
                  <a:cubicBezTo>
                    <a:pt x="6096" y="1811"/>
                    <a:pt x="7679" y="1"/>
                    <a:pt x="76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56"/>
            <p:cNvSpPr/>
            <p:nvPr/>
          </p:nvSpPr>
          <p:spPr>
            <a:xfrm>
              <a:off x="3444175" y="2314400"/>
              <a:ext cx="385175" cy="117300"/>
            </a:xfrm>
            <a:custGeom>
              <a:avLst/>
              <a:gdLst/>
              <a:ahLst/>
              <a:cxnLst/>
              <a:rect l="l" t="t" r="r" b="b"/>
              <a:pathLst>
                <a:path w="15407" h="4692" extrusionOk="0">
                  <a:moveTo>
                    <a:pt x="0" y="1"/>
                  </a:moveTo>
                  <a:cubicBezTo>
                    <a:pt x="0" y="1"/>
                    <a:pt x="167" y="155"/>
                    <a:pt x="524" y="358"/>
                  </a:cubicBezTo>
                  <a:cubicBezTo>
                    <a:pt x="881" y="572"/>
                    <a:pt x="1429" y="786"/>
                    <a:pt x="2131" y="1013"/>
                  </a:cubicBezTo>
                  <a:cubicBezTo>
                    <a:pt x="3536" y="1465"/>
                    <a:pt x="5453" y="2060"/>
                    <a:pt x="7596" y="2668"/>
                  </a:cubicBezTo>
                  <a:cubicBezTo>
                    <a:pt x="11883" y="3894"/>
                    <a:pt x="15407" y="4692"/>
                    <a:pt x="15407" y="4692"/>
                  </a:cubicBezTo>
                  <a:cubicBezTo>
                    <a:pt x="15407" y="4692"/>
                    <a:pt x="12002" y="3513"/>
                    <a:pt x="7704" y="2310"/>
                  </a:cubicBezTo>
                  <a:cubicBezTo>
                    <a:pt x="5560" y="1703"/>
                    <a:pt x="3608" y="1191"/>
                    <a:pt x="2191" y="834"/>
                  </a:cubicBezTo>
                  <a:cubicBezTo>
                    <a:pt x="1477" y="679"/>
                    <a:pt x="929" y="501"/>
                    <a:pt x="560" y="322"/>
                  </a:cubicBezTo>
                  <a:cubicBezTo>
                    <a:pt x="179"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56"/>
            <p:cNvSpPr/>
            <p:nvPr/>
          </p:nvSpPr>
          <p:spPr>
            <a:xfrm>
              <a:off x="3863575" y="2437625"/>
              <a:ext cx="72650" cy="27725"/>
            </a:xfrm>
            <a:custGeom>
              <a:avLst/>
              <a:gdLst/>
              <a:ahLst/>
              <a:cxnLst/>
              <a:rect l="l" t="t" r="r" b="b"/>
              <a:pathLst>
                <a:path w="2906" h="1109" extrusionOk="0">
                  <a:moveTo>
                    <a:pt x="0" y="1"/>
                  </a:moveTo>
                  <a:lnTo>
                    <a:pt x="0" y="1"/>
                  </a:lnTo>
                  <a:cubicBezTo>
                    <a:pt x="0" y="1"/>
                    <a:pt x="584" y="429"/>
                    <a:pt x="1381" y="727"/>
                  </a:cubicBezTo>
                  <a:cubicBezTo>
                    <a:pt x="2191" y="1049"/>
                    <a:pt x="2905" y="1108"/>
                    <a:pt x="2905" y="1108"/>
                  </a:cubicBezTo>
                  <a:cubicBezTo>
                    <a:pt x="2905" y="1108"/>
                    <a:pt x="2334" y="668"/>
                    <a:pt x="1524" y="370"/>
                  </a:cubicBezTo>
                  <a:cubicBezTo>
                    <a:pt x="715"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56"/>
            <p:cNvSpPr/>
            <p:nvPr/>
          </p:nvSpPr>
          <p:spPr>
            <a:xfrm>
              <a:off x="3946600" y="2472750"/>
              <a:ext cx="69700" cy="31275"/>
            </a:xfrm>
            <a:custGeom>
              <a:avLst/>
              <a:gdLst/>
              <a:ahLst/>
              <a:cxnLst/>
              <a:rect l="l" t="t" r="r" b="b"/>
              <a:pathLst>
                <a:path w="2788" h="1251" extrusionOk="0">
                  <a:moveTo>
                    <a:pt x="1" y="1"/>
                  </a:moveTo>
                  <a:cubicBezTo>
                    <a:pt x="1" y="1"/>
                    <a:pt x="549" y="453"/>
                    <a:pt x="1311" y="798"/>
                  </a:cubicBezTo>
                  <a:cubicBezTo>
                    <a:pt x="2085" y="1144"/>
                    <a:pt x="2787" y="1251"/>
                    <a:pt x="2787" y="1251"/>
                  </a:cubicBezTo>
                  <a:cubicBezTo>
                    <a:pt x="2787" y="1251"/>
                    <a:pt x="2251" y="787"/>
                    <a:pt x="1477" y="441"/>
                  </a:cubicBezTo>
                  <a:cubicBezTo>
                    <a:pt x="704"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56"/>
            <p:cNvSpPr/>
            <p:nvPr/>
          </p:nvSpPr>
          <p:spPr>
            <a:xfrm>
              <a:off x="4902675" y="2928475"/>
              <a:ext cx="380450" cy="163100"/>
            </a:xfrm>
            <a:custGeom>
              <a:avLst/>
              <a:gdLst/>
              <a:ahLst/>
              <a:cxnLst/>
              <a:rect l="l" t="t" r="r" b="b"/>
              <a:pathLst>
                <a:path w="15218" h="6524" extrusionOk="0">
                  <a:moveTo>
                    <a:pt x="1" y="0"/>
                  </a:moveTo>
                  <a:cubicBezTo>
                    <a:pt x="1" y="0"/>
                    <a:pt x="835" y="441"/>
                    <a:pt x="2120" y="1250"/>
                  </a:cubicBezTo>
                  <a:cubicBezTo>
                    <a:pt x="3406" y="2024"/>
                    <a:pt x="5144" y="3191"/>
                    <a:pt x="7192" y="4298"/>
                  </a:cubicBezTo>
                  <a:cubicBezTo>
                    <a:pt x="9252" y="5394"/>
                    <a:pt x="11276" y="6084"/>
                    <a:pt x="12776" y="6334"/>
                  </a:cubicBezTo>
                  <a:cubicBezTo>
                    <a:pt x="13514" y="6453"/>
                    <a:pt x="14134" y="6501"/>
                    <a:pt x="14562" y="6513"/>
                  </a:cubicBezTo>
                  <a:cubicBezTo>
                    <a:pt x="14701" y="6521"/>
                    <a:pt x="14820" y="6523"/>
                    <a:pt x="14917" y="6523"/>
                  </a:cubicBezTo>
                  <a:cubicBezTo>
                    <a:pt x="15111" y="6523"/>
                    <a:pt x="15217" y="6513"/>
                    <a:pt x="15217" y="6513"/>
                  </a:cubicBezTo>
                  <a:cubicBezTo>
                    <a:pt x="15217" y="6513"/>
                    <a:pt x="14991" y="6501"/>
                    <a:pt x="14562" y="6465"/>
                  </a:cubicBezTo>
                  <a:cubicBezTo>
                    <a:pt x="14145" y="6429"/>
                    <a:pt x="13538" y="6334"/>
                    <a:pt x="12800" y="6156"/>
                  </a:cubicBezTo>
                  <a:cubicBezTo>
                    <a:pt x="11348" y="5834"/>
                    <a:pt x="9395" y="5060"/>
                    <a:pt x="7371" y="3965"/>
                  </a:cubicBezTo>
                  <a:cubicBezTo>
                    <a:pt x="5347" y="2881"/>
                    <a:pt x="3549" y="1786"/>
                    <a:pt x="2204" y="1084"/>
                  </a:cubicBezTo>
                  <a:cubicBezTo>
                    <a:pt x="870" y="369"/>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56"/>
            <p:cNvSpPr/>
            <p:nvPr/>
          </p:nvSpPr>
          <p:spPr>
            <a:xfrm>
              <a:off x="5262850" y="2983825"/>
              <a:ext cx="21750" cy="106900"/>
            </a:xfrm>
            <a:custGeom>
              <a:avLst/>
              <a:gdLst/>
              <a:ahLst/>
              <a:cxnLst/>
              <a:rect l="l" t="t" r="r" b="b"/>
              <a:pathLst>
                <a:path w="870" h="4276" extrusionOk="0">
                  <a:moveTo>
                    <a:pt x="0" y="1"/>
                  </a:moveTo>
                  <a:cubicBezTo>
                    <a:pt x="0" y="1"/>
                    <a:pt x="60" y="989"/>
                    <a:pt x="274" y="2156"/>
                  </a:cubicBezTo>
                  <a:cubicBezTo>
                    <a:pt x="477" y="3334"/>
                    <a:pt x="774" y="4275"/>
                    <a:pt x="774" y="4275"/>
                  </a:cubicBezTo>
                  <a:cubicBezTo>
                    <a:pt x="774" y="4275"/>
                    <a:pt x="870" y="3275"/>
                    <a:pt x="655" y="2084"/>
                  </a:cubicBezTo>
                  <a:cubicBezTo>
                    <a:pt x="441" y="894"/>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56"/>
            <p:cNvSpPr/>
            <p:nvPr/>
          </p:nvSpPr>
          <p:spPr>
            <a:xfrm>
              <a:off x="5263750" y="3072225"/>
              <a:ext cx="42875" cy="90225"/>
            </a:xfrm>
            <a:custGeom>
              <a:avLst/>
              <a:gdLst/>
              <a:ahLst/>
              <a:cxnLst/>
              <a:rect l="l" t="t" r="r" b="b"/>
              <a:pathLst>
                <a:path w="1715" h="3609" extrusionOk="0">
                  <a:moveTo>
                    <a:pt x="806" y="1667"/>
                  </a:moveTo>
                  <a:cubicBezTo>
                    <a:pt x="806" y="1667"/>
                    <a:pt x="807" y="1667"/>
                    <a:pt x="808" y="1668"/>
                  </a:cubicBezTo>
                  <a:lnTo>
                    <a:pt x="798" y="1668"/>
                  </a:lnTo>
                  <a:cubicBezTo>
                    <a:pt x="802" y="1668"/>
                    <a:pt x="805" y="1667"/>
                    <a:pt x="806" y="1667"/>
                  </a:cubicBezTo>
                  <a:close/>
                  <a:moveTo>
                    <a:pt x="24" y="1"/>
                  </a:moveTo>
                  <a:cubicBezTo>
                    <a:pt x="24" y="1"/>
                    <a:pt x="0" y="37"/>
                    <a:pt x="0" y="156"/>
                  </a:cubicBezTo>
                  <a:cubicBezTo>
                    <a:pt x="12" y="215"/>
                    <a:pt x="24" y="299"/>
                    <a:pt x="83" y="394"/>
                  </a:cubicBezTo>
                  <a:cubicBezTo>
                    <a:pt x="119" y="441"/>
                    <a:pt x="155" y="477"/>
                    <a:pt x="214" y="525"/>
                  </a:cubicBezTo>
                  <a:cubicBezTo>
                    <a:pt x="250" y="537"/>
                    <a:pt x="274" y="560"/>
                    <a:pt x="322" y="572"/>
                  </a:cubicBezTo>
                  <a:cubicBezTo>
                    <a:pt x="357" y="584"/>
                    <a:pt x="381" y="584"/>
                    <a:pt x="417" y="584"/>
                  </a:cubicBezTo>
                  <a:cubicBezTo>
                    <a:pt x="381" y="596"/>
                    <a:pt x="429" y="584"/>
                    <a:pt x="393" y="656"/>
                  </a:cubicBezTo>
                  <a:cubicBezTo>
                    <a:pt x="381" y="691"/>
                    <a:pt x="381" y="715"/>
                    <a:pt x="357" y="775"/>
                  </a:cubicBezTo>
                  <a:cubicBezTo>
                    <a:pt x="334" y="810"/>
                    <a:pt x="310" y="858"/>
                    <a:pt x="274" y="882"/>
                  </a:cubicBezTo>
                  <a:lnTo>
                    <a:pt x="191" y="977"/>
                  </a:lnTo>
                  <a:cubicBezTo>
                    <a:pt x="155" y="1013"/>
                    <a:pt x="131" y="1060"/>
                    <a:pt x="119" y="1108"/>
                  </a:cubicBezTo>
                  <a:cubicBezTo>
                    <a:pt x="119" y="1099"/>
                    <a:pt x="117" y="1094"/>
                    <a:pt x="113" y="1094"/>
                  </a:cubicBezTo>
                  <a:cubicBezTo>
                    <a:pt x="103" y="1094"/>
                    <a:pt x="83" y="1127"/>
                    <a:pt x="83" y="1180"/>
                  </a:cubicBezTo>
                  <a:cubicBezTo>
                    <a:pt x="83" y="1251"/>
                    <a:pt x="143" y="1370"/>
                    <a:pt x="298" y="1430"/>
                  </a:cubicBezTo>
                  <a:cubicBezTo>
                    <a:pt x="345" y="1453"/>
                    <a:pt x="381" y="1465"/>
                    <a:pt x="429" y="1465"/>
                  </a:cubicBezTo>
                  <a:lnTo>
                    <a:pt x="512" y="1465"/>
                  </a:lnTo>
                  <a:lnTo>
                    <a:pt x="500" y="1477"/>
                  </a:lnTo>
                  <a:lnTo>
                    <a:pt x="488" y="1525"/>
                  </a:lnTo>
                  <a:cubicBezTo>
                    <a:pt x="476" y="1549"/>
                    <a:pt x="464" y="1596"/>
                    <a:pt x="464" y="1632"/>
                  </a:cubicBezTo>
                  <a:cubicBezTo>
                    <a:pt x="464" y="1775"/>
                    <a:pt x="524" y="1870"/>
                    <a:pt x="595" y="1942"/>
                  </a:cubicBezTo>
                  <a:cubicBezTo>
                    <a:pt x="621" y="1967"/>
                    <a:pt x="653" y="1984"/>
                    <a:pt x="687" y="1996"/>
                  </a:cubicBezTo>
                  <a:lnTo>
                    <a:pt x="687" y="1996"/>
                  </a:lnTo>
                  <a:cubicBezTo>
                    <a:pt x="837" y="2607"/>
                    <a:pt x="1159" y="2973"/>
                    <a:pt x="1357" y="3216"/>
                  </a:cubicBezTo>
                  <a:cubicBezTo>
                    <a:pt x="1572" y="3489"/>
                    <a:pt x="1715" y="3608"/>
                    <a:pt x="1715" y="3608"/>
                  </a:cubicBezTo>
                  <a:cubicBezTo>
                    <a:pt x="1715" y="3608"/>
                    <a:pt x="1619" y="3442"/>
                    <a:pt x="1488" y="3156"/>
                  </a:cubicBezTo>
                  <a:cubicBezTo>
                    <a:pt x="1334" y="2846"/>
                    <a:pt x="1084" y="2406"/>
                    <a:pt x="1024" y="1822"/>
                  </a:cubicBezTo>
                  <a:lnTo>
                    <a:pt x="802" y="1752"/>
                  </a:lnTo>
                  <a:lnTo>
                    <a:pt x="802" y="1752"/>
                  </a:lnTo>
                  <a:cubicBezTo>
                    <a:pt x="806" y="1744"/>
                    <a:pt x="815" y="1728"/>
                    <a:pt x="834" y="1703"/>
                  </a:cubicBezTo>
                  <a:cubicBezTo>
                    <a:pt x="837" y="1694"/>
                    <a:pt x="840" y="1687"/>
                    <a:pt x="843" y="1682"/>
                  </a:cubicBezTo>
                  <a:lnTo>
                    <a:pt x="843" y="1682"/>
                  </a:lnTo>
                  <a:cubicBezTo>
                    <a:pt x="850" y="1685"/>
                    <a:pt x="859" y="1688"/>
                    <a:pt x="869" y="1692"/>
                  </a:cubicBezTo>
                  <a:lnTo>
                    <a:pt x="869" y="1668"/>
                  </a:lnTo>
                  <a:lnTo>
                    <a:pt x="893" y="1656"/>
                  </a:lnTo>
                  <a:cubicBezTo>
                    <a:pt x="929" y="1608"/>
                    <a:pt x="1024" y="1572"/>
                    <a:pt x="1107" y="1525"/>
                  </a:cubicBezTo>
                  <a:lnTo>
                    <a:pt x="1107" y="1406"/>
                  </a:lnTo>
                  <a:lnTo>
                    <a:pt x="1107" y="1370"/>
                  </a:lnTo>
                  <a:cubicBezTo>
                    <a:pt x="1107" y="1346"/>
                    <a:pt x="1107" y="1334"/>
                    <a:pt x="1096" y="1299"/>
                  </a:cubicBezTo>
                  <a:cubicBezTo>
                    <a:pt x="1048" y="1191"/>
                    <a:pt x="988" y="1132"/>
                    <a:pt x="905" y="1108"/>
                  </a:cubicBezTo>
                  <a:cubicBezTo>
                    <a:pt x="834" y="1081"/>
                    <a:pt x="755" y="1068"/>
                    <a:pt x="676" y="1068"/>
                  </a:cubicBezTo>
                  <a:cubicBezTo>
                    <a:pt x="649" y="1068"/>
                    <a:pt x="622" y="1069"/>
                    <a:pt x="595" y="1072"/>
                  </a:cubicBezTo>
                  <a:lnTo>
                    <a:pt x="536" y="1096"/>
                  </a:lnTo>
                  <a:lnTo>
                    <a:pt x="512" y="1096"/>
                  </a:lnTo>
                  <a:cubicBezTo>
                    <a:pt x="509" y="1098"/>
                    <a:pt x="507" y="1098"/>
                    <a:pt x="504" y="1098"/>
                  </a:cubicBezTo>
                  <a:cubicBezTo>
                    <a:pt x="488" y="1098"/>
                    <a:pt x="476" y="1070"/>
                    <a:pt x="452" y="1070"/>
                  </a:cubicBezTo>
                  <a:cubicBezTo>
                    <a:pt x="448" y="1070"/>
                    <a:pt x="445" y="1071"/>
                    <a:pt x="441" y="1072"/>
                  </a:cubicBezTo>
                  <a:cubicBezTo>
                    <a:pt x="441" y="1060"/>
                    <a:pt x="453" y="1060"/>
                    <a:pt x="453" y="1049"/>
                  </a:cubicBezTo>
                  <a:cubicBezTo>
                    <a:pt x="476" y="1037"/>
                    <a:pt x="476" y="1013"/>
                    <a:pt x="488" y="1001"/>
                  </a:cubicBezTo>
                  <a:cubicBezTo>
                    <a:pt x="536" y="941"/>
                    <a:pt x="560" y="894"/>
                    <a:pt x="572" y="834"/>
                  </a:cubicBezTo>
                  <a:cubicBezTo>
                    <a:pt x="607" y="739"/>
                    <a:pt x="607" y="620"/>
                    <a:pt x="595" y="560"/>
                  </a:cubicBezTo>
                  <a:cubicBezTo>
                    <a:pt x="582" y="483"/>
                    <a:pt x="559" y="465"/>
                    <a:pt x="540" y="465"/>
                  </a:cubicBezTo>
                  <a:cubicBezTo>
                    <a:pt x="524" y="465"/>
                    <a:pt x="512" y="477"/>
                    <a:pt x="512" y="477"/>
                  </a:cubicBezTo>
                  <a:lnTo>
                    <a:pt x="357" y="477"/>
                  </a:lnTo>
                  <a:cubicBezTo>
                    <a:pt x="322" y="477"/>
                    <a:pt x="298" y="465"/>
                    <a:pt x="262" y="453"/>
                  </a:cubicBezTo>
                  <a:cubicBezTo>
                    <a:pt x="203" y="418"/>
                    <a:pt x="155" y="394"/>
                    <a:pt x="131" y="346"/>
                  </a:cubicBezTo>
                  <a:cubicBezTo>
                    <a:pt x="60" y="275"/>
                    <a:pt x="36" y="203"/>
                    <a:pt x="24" y="144"/>
                  </a:cubicBezTo>
                  <a:cubicBezTo>
                    <a:pt x="12" y="37"/>
                    <a:pt x="24" y="1"/>
                    <a:pt x="2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56"/>
            <p:cNvSpPr/>
            <p:nvPr/>
          </p:nvSpPr>
          <p:spPr>
            <a:xfrm>
              <a:off x="5214625" y="2416800"/>
              <a:ext cx="19975" cy="180400"/>
            </a:xfrm>
            <a:custGeom>
              <a:avLst/>
              <a:gdLst/>
              <a:ahLst/>
              <a:cxnLst/>
              <a:rect l="l" t="t" r="r" b="b"/>
              <a:pathLst>
                <a:path w="799" h="7216" extrusionOk="0">
                  <a:moveTo>
                    <a:pt x="24" y="0"/>
                  </a:moveTo>
                  <a:lnTo>
                    <a:pt x="24" y="0"/>
                  </a:lnTo>
                  <a:cubicBezTo>
                    <a:pt x="24" y="1"/>
                    <a:pt x="1" y="1644"/>
                    <a:pt x="203" y="3632"/>
                  </a:cubicBezTo>
                  <a:cubicBezTo>
                    <a:pt x="417" y="5632"/>
                    <a:pt x="786" y="7216"/>
                    <a:pt x="786" y="7216"/>
                  </a:cubicBezTo>
                  <a:cubicBezTo>
                    <a:pt x="786" y="7216"/>
                    <a:pt x="798" y="5584"/>
                    <a:pt x="608" y="3584"/>
                  </a:cubicBezTo>
                  <a:cubicBezTo>
                    <a:pt x="394" y="1596"/>
                    <a:pt x="25" y="1"/>
                    <a:pt x="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56"/>
            <p:cNvSpPr/>
            <p:nvPr/>
          </p:nvSpPr>
          <p:spPr>
            <a:xfrm>
              <a:off x="5228325" y="2611750"/>
              <a:ext cx="13425" cy="41100"/>
            </a:xfrm>
            <a:custGeom>
              <a:avLst/>
              <a:gdLst/>
              <a:ahLst/>
              <a:cxnLst/>
              <a:rect l="l" t="t" r="r" b="b"/>
              <a:pathLst>
                <a:path w="537" h="1644" extrusionOk="0">
                  <a:moveTo>
                    <a:pt x="155" y="1"/>
                  </a:moveTo>
                  <a:cubicBezTo>
                    <a:pt x="155" y="1"/>
                    <a:pt x="0" y="382"/>
                    <a:pt x="72" y="846"/>
                  </a:cubicBezTo>
                  <a:cubicBezTo>
                    <a:pt x="131" y="1299"/>
                    <a:pt x="393" y="1644"/>
                    <a:pt x="393" y="1644"/>
                  </a:cubicBezTo>
                  <a:cubicBezTo>
                    <a:pt x="393" y="1644"/>
                    <a:pt x="536" y="1239"/>
                    <a:pt x="465" y="787"/>
                  </a:cubicBezTo>
                  <a:cubicBezTo>
                    <a:pt x="405" y="346"/>
                    <a:pt x="155" y="1"/>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56"/>
            <p:cNvSpPr/>
            <p:nvPr/>
          </p:nvSpPr>
          <p:spPr>
            <a:xfrm>
              <a:off x="5233675" y="2668625"/>
              <a:ext cx="12525" cy="25325"/>
            </a:xfrm>
            <a:custGeom>
              <a:avLst/>
              <a:gdLst/>
              <a:ahLst/>
              <a:cxnLst/>
              <a:rect l="l" t="t" r="r" b="b"/>
              <a:pathLst>
                <a:path w="501" h="1013" extrusionOk="0">
                  <a:moveTo>
                    <a:pt x="143" y="0"/>
                  </a:moveTo>
                  <a:cubicBezTo>
                    <a:pt x="143" y="0"/>
                    <a:pt x="1" y="274"/>
                    <a:pt x="60" y="560"/>
                  </a:cubicBezTo>
                  <a:cubicBezTo>
                    <a:pt x="120" y="833"/>
                    <a:pt x="358" y="1012"/>
                    <a:pt x="358" y="1012"/>
                  </a:cubicBezTo>
                  <a:cubicBezTo>
                    <a:pt x="358" y="1012"/>
                    <a:pt x="501" y="750"/>
                    <a:pt x="441" y="464"/>
                  </a:cubicBezTo>
                  <a:cubicBezTo>
                    <a:pt x="382" y="179"/>
                    <a:pt x="143" y="0"/>
                    <a:pt x="1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56"/>
            <p:cNvSpPr/>
            <p:nvPr/>
          </p:nvSpPr>
          <p:spPr>
            <a:xfrm>
              <a:off x="4231775" y="2555500"/>
              <a:ext cx="211050" cy="113725"/>
            </a:xfrm>
            <a:custGeom>
              <a:avLst/>
              <a:gdLst/>
              <a:ahLst/>
              <a:cxnLst/>
              <a:rect l="l" t="t" r="r" b="b"/>
              <a:pathLst>
                <a:path w="8442" h="4549" extrusionOk="0">
                  <a:moveTo>
                    <a:pt x="8442" y="1"/>
                  </a:moveTo>
                  <a:cubicBezTo>
                    <a:pt x="8442" y="1"/>
                    <a:pt x="7882" y="48"/>
                    <a:pt x="6989" y="167"/>
                  </a:cubicBezTo>
                  <a:cubicBezTo>
                    <a:pt x="6072" y="286"/>
                    <a:pt x="4834" y="501"/>
                    <a:pt x="3536" y="1060"/>
                  </a:cubicBezTo>
                  <a:cubicBezTo>
                    <a:pt x="2239" y="1608"/>
                    <a:pt x="1238" y="2489"/>
                    <a:pt x="703" y="3239"/>
                  </a:cubicBezTo>
                  <a:cubicBezTo>
                    <a:pt x="441" y="3608"/>
                    <a:pt x="262" y="3930"/>
                    <a:pt x="155" y="4168"/>
                  </a:cubicBezTo>
                  <a:cubicBezTo>
                    <a:pt x="48" y="4406"/>
                    <a:pt x="0" y="4549"/>
                    <a:pt x="0" y="4549"/>
                  </a:cubicBezTo>
                  <a:cubicBezTo>
                    <a:pt x="0" y="4549"/>
                    <a:pt x="84" y="4406"/>
                    <a:pt x="214" y="4204"/>
                  </a:cubicBezTo>
                  <a:cubicBezTo>
                    <a:pt x="345" y="3989"/>
                    <a:pt x="572" y="3692"/>
                    <a:pt x="869" y="3370"/>
                  </a:cubicBezTo>
                  <a:cubicBezTo>
                    <a:pt x="1465" y="2703"/>
                    <a:pt x="2465" y="1953"/>
                    <a:pt x="3703" y="1417"/>
                  </a:cubicBezTo>
                  <a:cubicBezTo>
                    <a:pt x="4929" y="882"/>
                    <a:pt x="6132" y="584"/>
                    <a:pt x="7013" y="358"/>
                  </a:cubicBezTo>
                  <a:cubicBezTo>
                    <a:pt x="7894" y="144"/>
                    <a:pt x="8442" y="1"/>
                    <a:pt x="84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56"/>
            <p:cNvSpPr/>
            <p:nvPr/>
          </p:nvSpPr>
          <p:spPr>
            <a:xfrm>
              <a:off x="4238625" y="2543600"/>
              <a:ext cx="122050" cy="84850"/>
            </a:xfrm>
            <a:custGeom>
              <a:avLst/>
              <a:gdLst/>
              <a:ahLst/>
              <a:cxnLst/>
              <a:rect l="l" t="t" r="r" b="b"/>
              <a:pathLst>
                <a:path w="4882" h="3394" extrusionOk="0">
                  <a:moveTo>
                    <a:pt x="4882" y="0"/>
                  </a:moveTo>
                  <a:cubicBezTo>
                    <a:pt x="4881" y="0"/>
                    <a:pt x="4560" y="60"/>
                    <a:pt x="4012" y="262"/>
                  </a:cubicBezTo>
                  <a:cubicBezTo>
                    <a:pt x="3500" y="441"/>
                    <a:pt x="2798" y="762"/>
                    <a:pt x="2107" y="1239"/>
                  </a:cubicBezTo>
                  <a:cubicBezTo>
                    <a:pt x="1429" y="1715"/>
                    <a:pt x="893" y="2263"/>
                    <a:pt x="536" y="2679"/>
                  </a:cubicBezTo>
                  <a:cubicBezTo>
                    <a:pt x="179" y="3120"/>
                    <a:pt x="0" y="3394"/>
                    <a:pt x="0" y="3394"/>
                  </a:cubicBezTo>
                  <a:cubicBezTo>
                    <a:pt x="0" y="3394"/>
                    <a:pt x="250" y="3191"/>
                    <a:pt x="667" y="2834"/>
                  </a:cubicBezTo>
                  <a:cubicBezTo>
                    <a:pt x="1083" y="2489"/>
                    <a:pt x="1667" y="2024"/>
                    <a:pt x="2334" y="1572"/>
                  </a:cubicBezTo>
                  <a:cubicBezTo>
                    <a:pt x="3000" y="1096"/>
                    <a:pt x="3643" y="703"/>
                    <a:pt x="4108" y="441"/>
                  </a:cubicBezTo>
                  <a:cubicBezTo>
                    <a:pt x="4584" y="167"/>
                    <a:pt x="4882" y="0"/>
                    <a:pt x="48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56"/>
            <p:cNvSpPr/>
            <p:nvPr/>
          </p:nvSpPr>
          <p:spPr>
            <a:xfrm>
              <a:off x="4257375" y="2538825"/>
              <a:ext cx="64000" cy="44675"/>
            </a:xfrm>
            <a:custGeom>
              <a:avLst/>
              <a:gdLst/>
              <a:ahLst/>
              <a:cxnLst/>
              <a:rect l="l" t="t" r="r" b="b"/>
              <a:pathLst>
                <a:path w="2560" h="1787" extrusionOk="0">
                  <a:moveTo>
                    <a:pt x="2560" y="1"/>
                  </a:moveTo>
                  <a:cubicBezTo>
                    <a:pt x="2560" y="1"/>
                    <a:pt x="2381" y="13"/>
                    <a:pt x="2096" y="96"/>
                  </a:cubicBezTo>
                  <a:cubicBezTo>
                    <a:pt x="1810" y="179"/>
                    <a:pt x="1429" y="334"/>
                    <a:pt x="1048" y="584"/>
                  </a:cubicBezTo>
                  <a:cubicBezTo>
                    <a:pt x="679" y="834"/>
                    <a:pt x="393" y="1144"/>
                    <a:pt x="238" y="1382"/>
                  </a:cubicBezTo>
                  <a:cubicBezTo>
                    <a:pt x="72" y="1620"/>
                    <a:pt x="0" y="1787"/>
                    <a:pt x="0" y="1787"/>
                  </a:cubicBezTo>
                  <a:cubicBezTo>
                    <a:pt x="0" y="1787"/>
                    <a:pt x="572" y="1382"/>
                    <a:pt x="1274" y="894"/>
                  </a:cubicBezTo>
                  <a:cubicBezTo>
                    <a:pt x="1977" y="406"/>
                    <a:pt x="2560" y="1"/>
                    <a:pt x="2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56"/>
            <p:cNvSpPr/>
            <p:nvPr/>
          </p:nvSpPr>
          <p:spPr>
            <a:xfrm>
              <a:off x="4278200" y="2525450"/>
              <a:ext cx="26225" cy="21450"/>
            </a:xfrm>
            <a:custGeom>
              <a:avLst/>
              <a:gdLst/>
              <a:ahLst/>
              <a:cxnLst/>
              <a:rect l="l" t="t" r="r" b="b"/>
              <a:pathLst>
                <a:path w="1049" h="858" extrusionOk="0">
                  <a:moveTo>
                    <a:pt x="1048" y="0"/>
                  </a:moveTo>
                  <a:cubicBezTo>
                    <a:pt x="1048" y="0"/>
                    <a:pt x="691" y="48"/>
                    <a:pt x="393" y="286"/>
                  </a:cubicBezTo>
                  <a:cubicBezTo>
                    <a:pt x="96" y="524"/>
                    <a:pt x="1" y="857"/>
                    <a:pt x="1" y="857"/>
                  </a:cubicBezTo>
                  <a:cubicBezTo>
                    <a:pt x="1" y="857"/>
                    <a:pt x="358" y="822"/>
                    <a:pt x="655" y="584"/>
                  </a:cubicBezTo>
                  <a:cubicBezTo>
                    <a:pt x="953" y="345"/>
                    <a:pt x="1048" y="0"/>
                    <a:pt x="104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56"/>
            <p:cNvSpPr/>
            <p:nvPr/>
          </p:nvSpPr>
          <p:spPr>
            <a:xfrm>
              <a:off x="4466025" y="1966875"/>
              <a:ext cx="222975" cy="82350"/>
            </a:xfrm>
            <a:custGeom>
              <a:avLst/>
              <a:gdLst/>
              <a:ahLst/>
              <a:cxnLst/>
              <a:rect l="l" t="t" r="r" b="b"/>
              <a:pathLst>
                <a:path w="8919" h="3294" extrusionOk="0">
                  <a:moveTo>
                    <a:pt x="7223" y="1"/>
                  </a:moveTo>
                  <a:cubicBezTo>
                    <a:pt x="6834" y="1"/>
                    <a:pt x="6386" y="43"/>
                    <a:pt x="5906" y="102"/>
                  </a:cubicBezTo>
                  <a:cubicBezTo>
                    <a:pt x="5322" y="198"/>
                    <a:pt x="4680" y="340"/>
                    <a:pt x="4049" y="567"/>
                  </a:cubicBezTo>
                  <a:cubicBezTo>
                    <a:pt x="3406" y="805"/>
                    <a:pt x="2810" y="1090"/>
                    <a:pt x="2298" y="1388"/>
                  </a:cubicBezTo>
                  <a:cubicBezTo>
                    <a:pt x="1798" y="1698"/>
                    <a:pt x="1370" y="2019"/>
                    <a:pt x="1024" y="2293"/>
                  </a:cubicBezTo>
                  <a:cubicBezTo>
                    <a:pt x="703" y="2579"/>
                    <a:pt x="429" y="2829"/>
                    <a:pt x="262" y="3007"/>
                  </a:cubicBezTo>
                  <a:cubicBezTo>
                    <a:pt x="84" y="3186"/>
                    <a:pt x="0" y="3293"/>
                    <a:pt x="0" y="3293"/>
                  </a:cubicBezTo>
                  <a:cubicBezTo>
                    <a:pt x="0" y="3293"/>
                    <a:pt x="108" y="3198"/>
                    <a:pt x="298" y="3055"/>
                  </a:cubicBezTo>
                  <a:cubicBezTo>
                    <a:pt x="489" y="2888"/>
                    <a:pt x="786" y="2686"/>
                    <a:pt x="1143" y="2448"/>
                  </a:cubicBezTo>
                  <a:cubicBezTo>
                    <a:pt x="1512" y="2186"/>
                    <a:pt x="1965" y="1936"/>
                    <a:pt x="2465" y="1674"/>
                  </a:cubicBezTo>
                  <a:cubicBezTo>
                    <a:pt x="2989" y="1400"/>
                    <a:pt x="3560" y="1150"/>
                    <a:pt x="4179" y="924"/>
                  </a:cubicBezTo>
                  <a:cubicBezTo>
                    <a:pt x="4787" y="698"/>
                    <a:pt x="5406" y="543"/>
                    <a:pt x="5965" y="424"/>
                  </a:cubicBezTo>
                  <a:cubicBezTo>
                    <a:pt x="6537" y="305"/>
                    <a:pt x="7049" y="221"/>
                    <a:pt x="7489" y="186"/>
                  </a:cubicBezTo>
                  <a:cubicBezTo>
                    <a:pt x="7930" y="138"/>
                    <a:pt x="8275" y="126"/>
                    <a:pt x="8525" y="126"/>
                  </a:cubicBezTo>
                  <a:lnTo>
                    <a:pt x="8918" y="126"/>
                  </a:lnTo>
                  <a:lnTo>
                    <a:pt x="8513" y="78"/>
                  </a:lnTo>
                  <a:cubicBezTo>
                    <a:pt x="8275" y="43"/>
                    <a:pt x="7918" y="19"/>
                    <a:pt x="7466" y="7"/>
                  </a:cubicBezTo>
                  <a:cubicBezTo>
                    <a:pt x="7388" y="3"/>
                    <a:pt x="7307" y="1"/>
                    <a:pt x="72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56"/>
            <p:cNvSpPr/>
            <p:nvPr/>
          </p:nvSpPr>
          <p:spPr>
            <a:xfrm>
              <a:off x="4457400" y="2007825"/>
              <a:ext cx="164025" cy="72350"/>
            </a:xfrm>
            <a:custGeom>
              <a:avLst/>
              <a:gdLst/>
              <a:ahLst/>
              <a:cxnLst/>
              <a:rect l="l" t="t" r="r" b="b"/>
              <a:pathLst>
                <a:path w="6561" h="2894" extrusionOk="0">
                  <a:moveTo>
                    <a:pt x="6299" y="0"/>
                  </a:moveTo>
                  <a:cubicBezTo>
                    <a:pt x="6120" y="0"/>
                    <a:pt x="5834" y="0"/>
                    <a:pt x="5513" y="36"/>
                  </a:cubicBezTo>
                  <a:cubicBezTo>
                    <a:pt x="4834" y="95"/>
                    <a:pt x="3917" y="286"/>
                    <a:pt x="2977" y="715"/>
                  </a:cubicBezTo>
                  <a:cubicBezTo>
                    <a:pt x="2024" y="1155"/>
                    <a:pt x="1298" y="1750"/>
                    <a:pt x="822" y="2203"/>
                  </a:cubicBezTo>
                  <a:cubicBezTo>
                    <a:pt x="584" y="2441"/>
                    <a:pt x="381" y="2620"/>
                    <a:pt x="238" y="2727"/>
                  </a:cubicBezTo>
                  <a:cubicBezTo>
                    <a:pt x="83" y="2834"/>
                    <a:pt x="0" y="2893"/>
                    <a:pt x="0" y="2893"/>
                  </a:cubicBezTo>
                  <a:cubicBezTo>
                    <a:pt x="0" y="2893"/>
                    <a:pt x="107" y="2858"/>
                    <a:pt x="274" y="2786"/>
                  </a:cubicBezTo>
                  <a:cubicBezTo>
                    <a:pt x="429" y="2703"/>
                    <a:pt x="667" y="2560"/>
                    <a:pt x="941" y="2370"/>
                  </a:cubicBezTo>
                  <a:cubicBezTo>
                    <a:pt x="1476" y="2000"/>
                    <a:pt x="2215" y="1512"/>
                    <a:pt x="3131" y="1096"/>
                  </a:cubicBezTo>
                  <a:cubicBezTo>
                    <a:pt x="4024" y="655"/>
                    <a:pt x="4882" y="405"/>
                    <a:pt x="5525" y="238"/>
                  </a:cubicBezTo>
                  <a:cubicBezTo>
                    <a:pt x="5834" y="167"/>
                    <a:pt x="6096" y="107"/>
                    <a:pt x="6275" y="84"/>
                  </a:cubicBezTo>
                  <a:cubicBezTo>
                    <a:pt x="6453" y="48"/>
                    <a:pt x="6560" y="36"/>
                    <a:pt x="6560" y="36"/>
                  </a:cubicBezTo>
                  <a:cubicBezTo>
                    <a:pt x="6560" y="36"/>
                    <a:pt x="6465" y="36"/>
                    <a:pt x="629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56"/>
            <p:cNvSpPr/>
            <p:nvPr/>
          </p:nvSpPr>
          <p:spPr>
            <a:xfrm>
              <a:off x="4442800" y="2046225"/>
              <a:ext cx="112250" cy="59550"/>
            </a:xfrm>
            <a:custGeom>
              <a:avLst/>
              <a:gdLst/>
              <a:ahLst/>
              <a:cxnLst/>
              <a:rect l="l" t="t" r="r" b="b"/>
              <a:pathLst>
                <a:path w="4490" h="2382" extrusionOk="0">
                  <a:moveTo>
                    <a:pt x="4489" y="0"/>
                  </a:moveTo>
                  <a:cubicBezTo>
                    <a:pt x="4489" y="0"/>
                    <a:pt x="4192" y="36"/>
                    <a:pt x="3739" y="83"/>
                  </a:cubicBezTo>
                  <a:cubicBezTo>
                    <a:pt x="3275" y="191"/>
                    <a:pt x="2656" y="381"/>
                    <a:pt x="2013" y="726"/>
                  </a:cubicBezTo>
                  <a:cubicBezTo>
                    <a:pt x="1370" y="1072"/>
                    <a:pt x="870" y="1488"/>
                    <a:pt x="525" y="1822"/>
                  </a:cubicBezTo>
                  <a:cubicBezTo>
                    <a:pt x="179" y="2143"/>
                    <a:pt x="1" y="2381"/>
                    <a:pt x="1" y="2381"/>
                  </a:cubicBezTo>
                  <a:cubicBezTo>
                    <a:pt x="1" y="2381"/>
                    <a:pt x="263" y="2238"/>
                    <a:pt x="644" y="1977"/>
                  </a:cubicBezTo>
                  <a:cubicBezTo>
                    <a:pt x="1037" y="1726"/>
                    <a:pt x="1584" y="1417"/>
                    <a:pt x="2191" y="1084"/>
                  </a:cubicBezTo>
                  <a:cubicBezTo>
                    <a:pt x="2799" y="762"/>
                    <a:pt x="3382" y="488"/>
                    <a:pt x="3799" y="298"/>
                  </a:cubicBezTo>
                  <a:cubicBezTo>
                    <a:pt x="4215" y="119"/>
                    <a:pt x="4489" y="0"/>
                    <a:pt x="4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56"/>
            <p:cNvSpPr/>
            <p:nvPr/>
          </p:nvSpPr>
          <p:spPr>
            <a:xfrm>
              <a:off x="4435075" y="2082225"/>
              <a:ext cx="90200" cy="46775"/>
            </a:xfrm>
            <a:custGeom>
              <a:avLst/>
              <a:gdLst/>
              <a:ahLst/>
              <a:cxnLst/>
              <a:rect l="l" t="t" r="r" b="b"/>
              <a:pathLst>
                <a:path w="3608" h="1871" extrusionOk="0">
                  <a:moveTo>
                    <a:pt x="3608" y="1"/>
                  </a:moveTo>
                  <a:cubicBezTo>
                    <a:pt x="3608" y="1"/>
                    <a:pt x="3358" y="25"/>
                    <a:pt x="2977" y="108"/>
                  </a:cubicBezTo>
                  <a:cubicBezTo>
                    <a:pt x="2620" y="179"/>
                    <a:pt x="2119" y="334"/>
                    <a:pt x="1607" y="596"/>
                  </a:cubicBezTo>
                  <a:cubicBezTo>
                    <a:pt x="1107" y="858"/>
                    <a:pt x="691" y="1179"/>
                    <a:pt x="417" y="1429"/>
                  </a:cubicBezTo>
                  <a:cubicBezTo>
                    <a:pt x="155" y="1691"/>
                    <a:pt x="0" y="1870"/>
                    <a:pt x="0" y="1870"/>
                  </a:cubicBezTo>
                  <a:cubicBezTo>
                    <a:pt x="0" y="1870"/>
                    <a:pt x="810" y="1453"/>
                    <a:pt x="1798" y="941"/>
                  </a:cubicBezTo>
                  <a:cubicBezTo>
                    <a:pt x="2798" y="417"/>
                    <a:pt x="3608" y="1"/>
                    <a:pt x="3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56"/>
            <p:cNvSpPr/>
            <p:nvPr/>
          </p:nvSpPr>
          <p:spPr>
            <a:xfrm>
              <a:off x="4438050" y="2117350"/>
              <a:ext cx="52100" cy="29500"/>
            </a:xfrm>
            <a:custGeom>
              <a:avLst/>
              <a:gdLst/>
              <a:ahLst/>
              <a:cxnLst/>
              <a:rect l="l" t="t" r="r" b="b"/>
              <a:pathLst>
                <a:path w="2084" h="1180" extrusionOk="0">
                  <a:moveTo>
                    <a:pt x="2084" y="1"/>
                  </a:moveTo>
                  <a:lnTo>
                    <a:pt x="2084" y="1"/>
                  </a:lnTo>
                  <a:cubicBezTo>
                    <a:pt x="2084" y="1"/>
                    <a:pt x="1953" y="1"/>
                    <a:pt x="1715" y="60"/>
                  </a:cubicBezTo>
                  <a:cubicBezTo>
                    <a:pt x="1488" y="108"/>
                    <a:pt x="1191" y="191"/>
                    <a:pt x="893" y="358"/>
                  </a:cubicBezTo>
                  <a:cubicBezTo>
                    <a:pt x="607" y="525"/>
                    <a:pt x="369" y="727"/>
                    <a:pt x="226" y="894"/>
                  </a:cubicBezTo>
                  <a:cubicBezTo>
                    <a:pt x="72" y="1060"/>
                    <a:pt x="0" y="1179"/>
                    <a:pt x="0" y="1179"/>
                  </a:cubicBezTo>
                  <a:cubicBezTo>
                    <a:pt x="0" y="1179"/>
                    <a:pt x="131" y="1132"/>
                    <a:pt x="345" y="1037"/>
                  </a:cubicBezTo>
                  <a:cubicBezTo>
                    <a:pt x="548" y="965"/>
                    <a:pt x="822" y="846"/>
                    <a:pt x="1096" y="679"/>
                  </a:cubicBezTo>
                  <a:cubicBezTo>
                    <a:pt x="1381" y="525"/>
                    <a:pt x="1619" y="358"/>
                    <a:pt x="1798" y="227"/>
                  </a:cubicBezTo>
                  <a:cubicBezTo>
                    <a:pt x="1977" y="84"/>
                    <a:pt x="2084"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56"/>
            <p:cNvSpPr/>
            <p:nvPr/>
          </p:nvSpPr>
          <p:spPr>
            <a:xfrm>
              <a:off x="4570800" y="2554600"/>
              <a:ext cx="372400" cy="176550"/>
            </a:xfrm>
            <a:custGeom>
              <a:avLst/>
              <a:gdLst/>
              <a:ahLst/>
              <a:cxnLst/>
              <a:rect l="l" t="t" r="r" b="b"/>
              <a:pathLst>
                <a:path w="14896" h="7062" extrusionOk="0">
                  <a:moveTo>
                    <a:pt x="0" y="1"/>
                  </a:moveTo>
                  <a:cubicBezTo>
                    <a:pt x="0" y="1"/>
                    <a:pt x="227" y="72"/>
                    <a:pt x="631" y="191"/>
                  </a:cubicBezTo>
                  <a:cubicBezTo>
                    <a:pt x="1036" y="310"/>
                    <a:pt x="1596" y="489"/>
                    <a:pt x="2310" y="739"/>
                  </a:cubicBezTo>
                  <a:cubicBezTo>
                    <a:pt x="3727" y="1227"/>
                    <a:pt x="5644" y="1977"/>
                    <a:pt x="7716" y="2954"/>
                  </a:cubicBezTo>
                  <a:cubicBezTo>
                    <a:pt x="9764" y="3942"/>
                    <a:pt x="11573" y="4966"/>
                    <a:pt x="12847" y="5752"/>
                  </a:cubicBezTo>
                  <a:cubicBezTo>
                    <a:pt x="13490" y="6145"/>
                    <a:pt x="14002" y="6466"/>
                    <a:pt x="14347" y="6704"/>
                  </a:cubicBezTo>
                  <a:cubicBezTo>
                    <a:pt x="14705" y="6930"/>
                    <a:pt x="14895" y="7061"/>
                    <a:pt x="14895" y="7061"/>
                  </a:cubicBezTo>
                  <a:cubicBezTo>
                    <a:pt x="14895" y="7061"/>
                    <a:pt x="14728" y="6918"/>
                    <a:pt x="14395" y="6680"/>
                  </a:cubicBezTo>
                  <a:cubicBezTo>
                    <a:pt x="14062" y="6406"/>
                    <a:pt x="13574" y="6037"/>
                    <a:pt x="12966" y="5609"/>
                  </a:cubicBezTo>
                  <a:cubicBezTo>
                    <a:pt x="11740" y="4728"/>
                    <a:pt x="9978" y="3609"/>
                    <a:pt x="7894" y="2620"/>
                  </a:cubicBezTo>
                  <a:cubicBezTo>
                    <a:pt x="5811" y="1632"/>
                    <a:pt x="3822" y="965"/>
                    <a:pt x="2370" y="561"/>
                  </a:cubicBezTo>
                  <a:cubicBezTo>
                    <a:pt x="1655" y="358"/>
                    <a:pt x="1060" y="215"/>
                    <a:pt x="643" y="132"/>
                  </a:cubicBezTo>
                  <a:cubicBezTo>
                    <a:pt x="227" y="3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56"/>
            <p:cNvSpPr/>
            <p:nvPr/>
          </p:nvSpPr>
          <p:spPr>
            <a:xfrm>
              <a:off x="4950000" y="2734100"/>
              <a:ext cx="74450" cy="44375"/>
            </a:xfrm>
            <a:custGeom>
              <a:avLst/>
              <a:gdLst/>
              <a:ahLst/>
              <a:cxnLst/>
              <a:rect l="l" t="t" r="r" b="b"/>
              <a:pathLst>
                <a:path w="2978" h="1775" extrusionOk="0">
                  <a:moveTo>
                    <a:pt x="1" y="0"/>
                  </a:moveTo>
                  <a:cubicBezTo>
                    <a:pt x="1" y="0"/>
                    <a:pt x="108" y="167"/>
                    <a:pt x="334" y="405"/>
                  </a:cubicBezTo>
                  <a:cubicBezTo>
                    <a:pt x="549" y="643"/>
                    <a:pt x="894" y="941"/>
                    <a:pt x="1311" y="1191"/>
                  </a:cubicBezTo>
                  <a:cubicBezTo>
                    <a:pt x="1739" y="1429"/>
                    <a:pt x="2156" y="1596"/>
                    <a:pt x="2477" y="1667"/>
                  </a:cubicBezTo>
                  <a:cubicBezTo>
                    <a:pt x="2787" y="1762"/>
                    <a:pt x="2978" y="1774"/>
                    <a:pt x="2978" y="1774"/>
                  </a:cubicBezTo>
                  <a:cubicBezTo>
                    <a:pt x="2978" y="1774"/>
                    <a:pt x="2811" y="1655"/>
                    <a:pt x="2561" y="1501"/>
                  </a:cubicBezTo>
                  <a:cubicBezTo>
                    <a:pt x="2299" y="1346"/>
                    <a:pt x="1918" y="1108"/>
                    <a:pt x="1513" y="870"/>
                  </a:cubicBezTo>
                  <a:cubicBezTo>
                    <a:pt x="1120" y="608"/>
                    <a:pt x="751" y="405"/>
                    <a:pt x="465" y="250"/>
                  </a:cubicBezTo>
                  <a:cubicBezTo>
                    <a:pt x="180"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56"/>
            <p:cNvSpPr/>
            <p:nvPr/>
          </p:nvSpPr>
          <p:spPr>
            <a:xfrm>
              <a:off x="4655625" y="2552225"/>
              <a:ext cx="205125" cy="107475"/>
            </a:xfrm>
            <a:custGeom>
              <a:avLst/>
              <a:gdLst/>
              <a:ahLst/>
              <a:cxnLst/>
              <a:rect l="l" t="t" r="r" b="b"/>
              <a:pathLst>
                <a:path w="8205" h="4299" extrusionOk="0">
                  <a:moveTo>
                    <a:pt x="1" y="1"/>
                  </a:moveTo>
                  <a:lnTo>
                    <a:pt x="1" y="1"/>
                  </a:lnTo>
                  <a:cubicBezTo>
                    <a:pt x="1" y="1"/>
                    <a:pt x="144" y="36"/>
                    <a:pt x="358" y="108"/>
                  </a:cubicBezTo>
                  <a:cubicBezTo>
                    <a:pt x="584" y="167"/>
                    <a:pt x="917" y="275"/>
                    <a:pt x="1298" y="417"/>
                  </a:cubicBezTo>
                  <a:cubicBezTo>
                    <a:pt x="1703" y="572"/>
                    <a:pt x="2144" y="763"/>
                    <a:pt x="2656" y="1001"/>
                  </a:cubicBezTo>
                  <a:cubicBezTo>
                    <a:pt x="3156" y="1251"/>
                    <a:pt x="3692" y="1537"/>
                    <a:pt x="4251" y="1846"/>
                  </a:cubicBezTo>
                  <a:cubicBezTo>
                    <a:pt x="5347" y="2489"/>
                    <a:pt x="6335" y="3132"/>
                    <a:pt x="7049" y="3573"/>
                  </a:cubicBezTo>
                  <a:cubicBezTo>
                    <a:pt x="7764" y="4037"/>
                    <a:pt x="8204" y="4299"/>
                    <a:pt x="8204" y="4299"/>
                  </a:cubicBezTo>
                  <a:cubicBezTo>
                    <a:pt x="8204" y="4299"/>
                    <a:pt x="7799" y="3965"/>
                    <a:pt x="7144" y="3406"/>
                  </a:cubicBezTo>
                  <a:cubicBezTo>
                    <a:pt x="6490" y="2870"/>
                    <a:pt x="5573" y="2156"/>
                    <a:pt x="4442" y="1501"/>
                  </a:cubicBezTo>
                  <a:cubicBezTo>
                    <a:pt x="3870" y="1179"/>
                    <a:pt x="3311" y="906"/>
                    <a:pt x="2787" y="703"/>
                  </a:cubicBezTo>
                  <a:cubicBezTo>
                    <a:pt x="2251" y="489"/>
                    <a:pt x="1775" y="346"/>
                    <a:pt x="1358" y="239"/>
                  </a:cubicBezTo>
                  <a:cubicBezTo>
                    <a:pt x="953" y="132"/>
                    <a:pt x="620" y="72"/>
                    <a:pt x="382" y="48"/>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56"/>
            <p:cNvSpPr/>
            <p:nvPr/>
          </p:nvSpPr>
          <p:spPr>
            <a:xfrm>
              <a:off x="4708600" y="2537050"/>
              <a:ext cx="118200" cy="58650"/>
            </a:xfrm>
            <a:custGeom>
              <a:avLst/>
              <a:gdLst/>
              <a:ahLst/>
              <a:cxnLst/>
              <a:rect l="l" t="t" r="r" b="b"/>
              <a:pathLst>
                <a:path w="4728" h="2346" extrusionOk="0">
                  <a:moveTo>
                    <a:pt x="1" y="0"/>
                  </a:moveTo>
                  <a:cubicBezTo>
                    <a:pt x="1" y="0"/>
                    <a:pt x="251" y="143"/>
                    <a:pt x="680" y="370"/>
                  </a:cubicBezTo>
                  <a:cubicBezTo>
                    <a:pt x="1096" y="596"/>
                    <a:pt x="1680" y="893"/>
                    <a:pt x="2335" y="1215"/>
                  </a:cubicBezTo>
                  <a:cubicBezTo>
                    <a:pt x="2989" y="1548"/>
                    <a:pt x="3585" y="1810"/>
                    <a:pt x="4013" y="2025"/>
                  </a:cubicBezTo>
                  <a:cubicBezTo>
                    <a:pt x="4442" y="2227"/>
                    <a:pt x="4728" y="2346"/>
                    <a:pt x="4728" y="2346"/>
                  </a:cubicBezTo>
                  <a:cubicBezTo>
                    <a:pt x="4728" y="2346"/>
                    <a:pt x="4513" y="2155"/>
                    <a:pt x="4121" y="1858"/>
                  </a:cubicBezTo>
                  <a:cubicBezTo>
                    <a:pt x="3740" y="1572"/>
                    <a:pt x="3168" y="1203"/>
                    <a:pt x="2513" y="882"/>
                  </a:cubicBezTo>
                  <a:cubicBezTo>
                    <a:pt x="1858" y="548"/>
                    <a:pt x="1215" y="322"/>
                    <a:pt x="763" y="191"/>
                  </a:cubicBezTo>
                  <a:cubicBezTo>
                    <a:pt x="299"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56"/>
            <p:cNvSpPr/>
            <p:nvPr/>
          </p:nvSpPr>
          <p:spPr>
            <a:xfrm>
              <a:off x="4738075" y="2521275"/>
              <a:ext cx="82775" cy="47350"/>
            </a:xfrm>
            <a:custGeom>
              <a:avLst/>
              <a:gdLst/>
              <a:ahLst/>
              <a:cxnLst/>
              <a:rect l="l" t="t" r="r" b="b"/>
              <a:pathLst>
                <a:path w="3311" h="1894" extrusionOk="0">
                  <a:moveTo>
                    <a:pt x="1" y="0"/>
                  </a:moveTo>
                  <a:lnTo>
                    <a:pt x="1" y="0"/>
                  </a:lnTo>
                  <a:cubicBezTo>
                    <a:pt x="1" y="0"/>
                    <a:pt x="691" y="512"/>
                    <a:pt x="1608" y="1036"/>
                  </a:cubicBezTo>
                  <a:cubicBezTo>
                    <a:pt x="2513" y="1536"/>
                    <a:pt x="3311" y="1894"/>
                    <a:pt x="3311" y="1894"/>
                  </a:cubicBezTo>
                  <a:cubicBezTo>
                    <a:pt x="3311" y="1894"/>
                    <a:pt x="3168" y="1715"/>
                    <a:pt x="2894" y="1513"/>
                  </a:cubicBezTo>
                  <a:cubicBezTo>
                    <a:pt x="2644" y="1274"/>
                    <a:pt x="2263" y="977"/>
                    <a:pt x="1799" y="703"/>
                  </a:cubicBezTo>
                  <a:cubicBezTo>
                    <a:pt x="1334" y="441"/>
                    <a:pt x="894" y="262"/>
                    <a:pt x="548" y="155"/>
                  </a:cubicBezTo>
                  <a:cubicBezTo>
                    <a:pt x="215" y="4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56"/>
            <p:cNvSpPr/>
            <p:nvPr/>
          </p:nvSpPr>
          <p:spPr>
            <a:xfrm>
              <a:off x="4749100" y="2504300"/>
              <a:ext cx="72650" cy="36050"/>
            </a:xfrm>
            <a:custGeom>
              <a:avLst/>
              <a:gdLst/>
              <a:ahLst/>
              <a:cxnLst/>
              <a:rect l="l" t="t" r="r" b="b"/>
              <a:pathLst>
                <a:path w="2906" h="1442" extrusionOk="0">
                  <a:moveTo>
                    <a:pt x="0" y="1"/>
                  </a:moveTo>
                  <a:cubicBezTo>
                    <a:pt x="0" y="1"/>
                    <a:pt x="596" y="465"/>
                    <a:pt x="1381" y="858"/>
                  </a:cubicBezTo>
                  <a:cubicBezTo>
                    <a:pt x="2179" y="1263"/>
                    <a:pt x="2905" y="1441"/>
                    <a:pt x="2905" y="1441"/>
                  </a:cubicBezTo>
                  <a:cubicBezTo>
                    <a:pt x="2905" y="1441"/>
                    <a:pt x="2370" y="906"/>
                    <a:pt x="1548" y="501"/>
                  </a:cubicBezTo>
                  <a:cubicBezTo>
                    <a:pt x="750" y="10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56"/>
            <p:cNvSpPr/>
            <p:nvPr/>
          </p:nvSpPr>
          <p:spPr>
            <a:xfrm>
              <a:off x="4533300" y="2299175"/>
              <a:ext cx="410775" cy="172125"/>
            </a:xfrm>
            <a:custGeom>
              <a:avLst/>
              <a:gdLst/>
              <a:ahLst/>
              <a:cxnLst/>
              <a:rect l="l" t="t" r="r" b="b"/>
              <a:pathLst>
                <a:path w="16431" h="6885" extrusionOk="0">
                  <a:moveTo>
                    <a:pt x="2455" y="1"/>
                  </a:moveTo>
                  <a:cubicBezTo>
                    <a:pt x="1720" y="1"/>
                    <a:pt x="1127" y="56"/>
                    <a:pt x="703" y="121"/>
                  </a:cubicBezTo>
                  <a:cubicBezTo>
                    <a:pt x="476" y="157"/>
                    <a:pt x="298" y="193"/>
                    <a:pt x="179" y="217"/>
                  </a:cubicBezTo>
                  <a:cubicBezTo>
                    <a:pt x="60" y="229"/>
                    <a:pt x="0" y="241"/>
                    <a:pt x="0" y="241"/>
                  </a:cubicBezTo>
                  <a:cubicBezTo>
                    <a:pt x="0" y="241"/>
                    <a:pt x="60" y="241"/>
                    <a:pt x="179" y="229"/>
                  </a:cubicBezTo>
                  <a:cubicBezTo>
                    <a:pt x="310" y="229"/>
                    <a:pt x="476" y="193"/>
                    <a:pt x="715" y="181"/>
                  </a:cubicBezTo>
                  <a:cubicBezTo>
                    <a:pt x="963" y="168"/>
                    <a:pt x="1269" y="156"/>
                    <a:pt x="1625" y="156"/>
                  </a:cubicBezTo>
                  <a:cubicBezTo>
                    <a:pt x="1936" y="156"/>
                    <a:pt x="2285" y="165"/>
                    <a:pt x="2667" y="193"/>
                  </a:cubicBezTo>
                  <a:cubicBezTo>
                    <a:pt x="4298" y="312"/>
                    <a:pt x="6537" y="848"/>
                    <a:pt x="8799" y="1943"/>
                  </a:cubicBezTo>
                  <a:cubicBezTo>
                    <a:pt x="11061" y="3015"/>
                    <a:pt x="12930" y="4336"/>
                    <a:pt x="14276" y="5289"/>
                  </a:cubicBezTo>
                  <a:cubicBezTo>
                    <a:pt x="14943" y="5777"/>
                    <a:pt x="15478" y="6182"/>
                    <a:pt x="15847" y="6444"/>
                  </a:cubicBezTo>
                  <a:cubicBezTo>
                    <a:pt x="16217" y="6729"/>
                    <a:pt x="16431" y="6884"/>
                    <a:pt x="16431" y="6884"/>
                  </a:cubicBezTo>
                  <a:cubicBezTo>
                    <a:pt x="16431" y="6884"/>
                    <a:pt x="16240" y="6717"/>
                    <a:pt x="15895" y="6408"/>
                  </a:cubicBezTo>
                  <a:cubicBezTo>
                    <a:pt x="15538" y="6110"/>
                    <a:pt x="15038" y="5658"/>
                    <a:pt x="14395" y="5134"/>
                  </a:cubicBezTo>
                  <a:cubicBezTo>
                    <a:pt x="13097" y="4098"/>
                    <a:pt x="11264" y="2681"/>
                    <a:pt x="8966" y="1586"/>
                  </a:cubicBezTo>
                  <a:cubicBezTo>
                    <a:pt x="6656" y="479"/>
                    <a:pt x="4334" y="14"/>
                    <a:pt x="2667" y="2"/>
                  </a:cubicBezTo>
                  <a:cubicBezTo>
                    <a:pt x="2595" y="1"/>
                    <a:pt x="2524" y="1"/>
                    <a:pt x="24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56"/>
            <p:cNvSpPr/>
            <p:nvPr/>
          </p:nvSpPr>
          <p:spPr>
            <a:xfrm>
              <a:off x="4605925" y="2269450"/>
              <a:ext cx="239925" cy="89625"/>
            </a:xfrm>
            <a:custGeom>
              <a:avLst/>
              <a:gdLst/>
              <a:ahLst/>
              <a:cxnLst/>
              <a:rect l="l" t="t" r="r" b="b"/>
              <a:pathLst>
                <a:path w="9597" h="3585" extrusionOk="0">
                  <a:moveTo>
                    <a:pt x="0" y="1"/>
                  </a:moveTo>
                  <a:cubicBezTo>
                    <a:pt x="0" y="1"/>
                    <a:pt x="143" y="36"/>
                    <a:pt x="393" y="96"/>
                  </a:cubicBezTo>
                  <a:cubicBezTo>
                    <a:pt x="655" y="156"/>
                    <a:pt x="1024" y="239"/>
                    <a:pt x="1477" y="358"/>
                  </a:cubicBezTo>
                  <a:cubicBezTo>
                    <a:pt x="2382" y="596"/>
                    <a:pt x="3596" y="965"/>
                    <a:pt x="4930" y="1465"/>
                  </a:cubicBezTo>
                  <a:cubicBezTo>
                    <a:pt x="6251" y="1953"/>
                    <a:pt x="7430" y="2477"/>
                    <a:pt x="8263" y="2894"/>
                  </a:cubicBezTo>
                  <a:cubicBezTo>
                    <a:pt x="8680" y="3096"/>
                    <a:pt x="9013" y="3275"/>
                    <a:pt x="9240" y="3394"/>
                  </a:cubicBezTo>
                  <a:cubicBezTo>
                    <a:pt x="9466" y="3513"/>
                    <a:pt x="9597" y="3585"/>
                    <a:pt x="9597" y="3585"/>
                  </a:cubicBezTo>
                  <a:cubicBezTo>
                    <a:pt x="9597" y="3585"/>
                    <a:pt x="9478" y="3513"/>
                    <a:pt x="9251" y="3335"/>
                  </a:cubicBezTo>
                  <a:cubicBezTo>
                    <a:pt x="9049" y="3168"/>
                    <a:pt x="8728" y="2965"/>
                    <a:pt x="8335" y="2703"/>
                  </a:cubicBezTo>
                  <a:cubicBezTo>
                    <a:pt x="7525" y="2215"/>
                    <a:pt x="6382" y="1596"/>
                    <a:pt x="5049" y="1084"/>
                  </a:cubicBezTo>
                  <a:cubicBezTo>
                    <a:pt x="3703" y="584"/>
                    <a:pt x="2429" y="298"/>
                    <a:pt x="1501" y="167"/>
                  </a:cubicBezTo>
                  <a:cubicBezTo>
                    <a:pt x="1036" y="84"/>
                    <a:pt x="667" y="48"/>
                    <a:pt x="393" y="36"/>
                  </a:cubicBezTo>
                  <a:cubicBezTo>
                    <a:pt x="143" y="13"/>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56"/>
            <p:cNvSpPr/>
            <p:nvPr/>
          </p:nvSpPr>
          <p:spPr>
            <a:xfrm>
              <a:off x="4695525" y="2253075"/>
              <a:ext cx="99725" cy="43200"/>
            </a:xfrm>
            <a:custGeom>
              <a:avLst/>
              <a:gdLst/>
              <a:ahLst/>
              <a:cxnLst/>
              <a:rect l="l" t="t" r="r" b="b"/>
              <a:pathLst>
                <a:path w="3989" h="1728" extrusionOk="0">
                  <a:moveTo>
                    <a:pt x="0" y="1"/>
                  </a:moveTo>
                  <a:cubicBezTo>
                    <a:pt x="0" y="1"/>
                    <a:pt x="869" y="513"/>
                    <a:pt x="1953" y="989"/>
                  </a:cubicBezTo>
                  <a:cubicBezTo>
                    <a:pt x="3036" y="1465"/>
                    <a:pt x="3989" y="1727"/>
                    <a:pt x="3989" y="1727"/>
                  </a:cubicBezTo>
                  <a:cubicBezTo>
                    <a:pt x="3989" y="1727"/>
                    <a:pt x="3215" y="1108"/>
                    <a:pt x="2096" y="608"/>
                  </a:cubicBezTo>
                  <a:cubicBezTo>
                    <a:pt x="977" y="13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56"/>
            <p:cNvSpPr/>
            <p:nvPr/>
          </p:nvSpPr>
          <p:spPr>
            <a:xfrm>
              <a:off x="4717550" y="2234025"/>
              <a:ext cx="58050" cy="26825"/>
            </a:xfrm>
            <a:custGeom>
              <a:avLst/>
              <a:gdLst/>
              <a:ahLst/>
              <a:cxnLst/>
              <a:rect l="l" t="t" r="r" b="b"/>
              <a:pathLst>
                <a:path w="2322" h="1073" extrusionOk="0">
                  <a:moveTo>
                    <a:pt x="0" y="1"/>
                  </a:moveTo>
                  <a:cubicBezTo>
                    <a:pt x="0" y="1"/>
                    <a:pt x="488" y="358"/>
                    <a:pt x="1119" y="644"/>
                  </a:cubicBezTo>
                  <a:cubicBezTo>
                    <a:pt x="1738" y="930"/>
                    <a:pt x="2322" y="1072"/>
                    <a:pt x="2322" y="1072"/>
                  </a:cubicBezTo>
                  <a:cubicBezTo>
                    <a:pt x="2322" y="1072"/>
                    <a:pt x="2227" y="953"/>
                    <a:pt x="2048" y="799"/>
                  </a:cubicBezTo>
                  <a:cubicBezTo>
                    <a:pt x="1869" y="632"/>
                    <a:pt x="1608" y="441"/>
                    <a:pt x="1274" y="287"/>
                  </a:cubicBezTo>
                  <a:cubicBezTo>
                    <a:pt x="953" y="144"/>
                    <a:pt x="619" y="60"/>
                    <a:pt x="381" y="37"/>
                  </a:cubicBezTo>
                  <a:cubicBezTo>
                    <a:pt x="143" y="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56"/>
            <p:cNvSpPr/>
            <p:nvPr/>
          </p:nvSpPr>
          <p:spPr>
            <a:xfrm>
              <a:off x="4739875" y="2215275"/>
              <a:ext cx="63125" cy="34275"/>
            </a:xfrm>
            <a:custGeom>
              <a:avLst/>
              <a:gdLst/>
              <a:ahLst/>
              <a:cxnLst/>
              <a:rect l="l" t="t" r="r" b="b"/>
              <a:pathLst>
                <a:path w="2525" h="1371" extrusionOk="0">
                  <a:moveTo>
                    <a:pt x="0" y="1"/>
                  </a:moveTo>
                  <a:cubicBezTo>
                    <a:pt x="0" y="1"/>
                    <a:pt x="524" y="429"/>
                    <a:pt x="1203" y="799"/>
                  </a:cubicBezTo>
                  <a:cubicBezTo>
                    <a:pt x="1893" y="1168"/>
                    <a:pt x="2524" y="1370"/>
                    <a:pt x="2524" y="1370"/>
                  </a:cubicBezTo>
                  <a:cubicBezTo>
                    <a:pt x="2524" y="1370"/>
                    <a:pt x="2096" y="846"/>
                    <a:pt x="1381" y="453"/>
                  </a:cubicBezTo>
                  <a:cubicBezTo>
                    <a:pt x="679" y="7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56"/>
            <p:cNvSpPr/>
            <p:nvPr/>
          </p:nvSpPr>
          <p:spPr>
            <a:xfrm>
              <a:off x="3982925" y="2403400"/>
              <a:ext cx="247675" cy="245000"/>
            </a:xfrm>
            <a:custGeom>
              <a:avLst/>
              <a:gdLst/>
              <a:ahLst/>
              <a:cxnLst/>
              <a:rect l="l" t="t" r="r" b="b"/>
              <a:pathLst>
                <a:path w="9907" h="9800" extrusionOk="0">
                  <a:moveTo>
                    <a:pt x="1" y="1"/>
                  </a:moveTo>
                  <a:cubicBezTo>
                    <a:pt x="1" y="1"/>
                    <a:pt x="203" y="72"/>
                    <a:pt x="524" y="239"/>
                  </a:cubicBezTo>
                  <a:cubicBezTo>
                    <a:pt x="691" y="310"/>
                    <a:pt x="894" y="405"/>
                    <a:pt x="1120" y="524"/>
                  </a:cubicBezTo>
                  <a:cubicBezTo>
                    <a:pt x="1346" y="643"/>
                    <a:pt x="1608" y="763"/>
                    <a:pt x="1894" y="929"/>
                  </a:cubicBezTo>
                  <a:cubicBezTo>
                    <a:pt x="2179" y="1072"/>
                    <a:pt x="2489" y="1251"/>
                    <a:pt x="2799" y="1465"/>
                  </a:cubicBezTo>
                  <a:cubicBezTo>
                    <a:pt x="3132" y="1656"/>
                    <a:pt x="3453" y="1894"/>
                    <a:pt x="3811" y="2132"/>
                  </a:cubicBezTo>
                  <a:cubicBezTo>
                    <a:pt x="4501" y="2632"/>
                    <a:pt x="5227" y="3227"/>
                    <a:pt x="5930" y="3918"/>
                  </a:cubicBezTo>
                  <a:cubicBezTo>
                    <a:pt x="6632" y="4596"/>
                    <a:pt x="7228" y="5311"/>
                    <a:pt x="7740" y="6001"/>
                  </a:cubicBezTo>
                  <a:cubicBezTo>
                    <a:pt x="7978" y="6347"/>
                    <a:pt x="8240" y="6668"/>
                    <a:pt x="8430" y="7001"/>
                  </a:cubicBezTo>
                  <a:cubicBezTo>
                    <a:pt x="8644" y="7311"/>
                    <a:pt x="8811" y="7621"/>
                    <a:pt x="8978" y="7906"/>
                  </a:cubicBezTo>
                  <a:cubicBezTo>
                    <a:pt x="9145" y="8192"/>
                    <a:pt x="9264" y="8454"/>
                    <a:pt x="9383" y="8680"/>
                  </a:cubicBezTo>
                  <a:cubicBezTo>
                    <a:pt x="9502" y="8906"/>
                    <a:pt x="9585" y="9109"/>
                    <a:pt x="9668" y="9276"/>
                  </a:cubicBezTo>
                  <a:cubicBezTo>
                    <a:pt x="9811" y="9621"/>
                    <a:pt x="9907" y="9799"/>
                    <a:pt x="9907" y="9799"/>
                  </a:cubicBezTo>
                  <a:cubicBezTo>
                    <a:pt x="9907" y="9799"/>
                    <a:pt x="9835" y="9597"/>
                    <a:pt x="9728" y="9264"/>
                  </a:cubicBezTo>
                  <a:cubicBezTo>
                    <a:pt x="9680" y="9085"/>
                    <a:pt x="9609" y="8871"/>
                    <a:pt x="9502" y="8633"/>
                  </a:cubicBezTo>
                  <a:cubicBezTo>
                    <a:pt x="9406" y="8383"/>
                    <a:pt x="9311" y="8109"/>
                    <a:pt x="9156" y="7811"/>
                  </a:cubicBezTo>
                  <a:cubicBezTo>
                    <a:pt x="9025" y="7513"/>
                    <a:pt x="8859" y="7192"/>
                    <a:pt x="8668" y="6859"/>
                  </a:cubicBezTo>
                  <a:cubicBezTo>
                    <a:pt x="8490" y="6525"/>
                    <a:pt x="8263" y="6180"/>
                    <a:pt x="8025" y="5811"/>
                  </a:cubicBezTo>
                  <a:cubicBezTo>
                    <a:pt x="7525" y="5096"/>
                    <a:pt x="6930" y="4346"/>
                    <a:pt x="6216" y="3632"/>
                  </a:cubicBezTo>
                  <a:cubicBezTo>
                    <a:pt x="5477" y="2929"/>
                    <a:pt x="4727" y="2334"/>
                    <a:pt x="4013" y="1846"/>
                  </a:cubicBezTo>
                  <a:cubicBezTo>
                    <a:pt x="3632" y="1608"/>
                    <a:pt x="3299" y="1382"/>
                    <a:pt x="2953" y="1203"/>
                  </a:cubicBezTo>
                  <a:cubicBezTo>
                    <a:pt x="2608" y="1013"/>
                    <a:pt x="2287" y="870"/>
                    <a:pt x="1989" y="727"/>
                  </a:cubicBezTo>
                  <a:cubicBezTo>
                    <a:pt x="1691" y="584"/>
                    <a:pt x="1405" y="477"/>
                    <a:pt x="1167" y="393"/>
                  </a:cubicBezTo>
                  <a:cubicBezTo>
                    <a:pt x="929" y="286"/>
                    <a:pt x="715" y="227"/>
                    <a:pt x="536" y="167"/>
                  </a:cubicBezTo>
                  <a:cubicBezTo>
                    <a:pt x="203" y="6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56"/>
            <p:cNvSpPr/>
            <p:nvPr/>
          </p:nvSpPr>
          <p:spPr>
            <a:xfrm>
              <a:off x="4076400" y="2410250"/>
              <a:ext cx="165500" cy="196175"/>
            </a:xfrm>
            <a:custGeom>
              <a:avLst/>
              <a:gdLst/>
              <a:ahLst/>
              <a:cxnLst/>
              <a:rect l="l" t="t" r="r" b="b"/>
              <a:pathLst>
                <a:path w="6620" h="7847" extrusionOk="0">
                  <a:moveTo>
                    <a:pt x="0" y="0"/>
                  </a:moveTo>
                  <a:lnTo>
                    <a:pt x="0" y="0"/>
                  </a:lnTo>
                  <a:cubicBezTo>
                    <a:pt x="0" y="0"/>
                    <a:pt x="131" y="72"/>
                    <a:pt x="345" y="227"/>
                  </a:cubicBezTo>
                  <a:cubicBezTo>
                    <a:pt x="464" y="286"/>
                    <a:pt x="595" y="381"/>
                    <a:pt x="762" y="489"/>
                  </a:cubicBezTo>
                  <a:cubicBezTo>
                    <a:pt x="917" y="584"/>
                    <a:pt x="1095" y="691"/>
                    <a:pt x="1298" y="846"/>
                  </a:cubicBezTo>
                  <a:cubicBezTo>
                    <a:pt x="1691" y="1108"/>
                    <a:pt x="2131" y="1465"/>
                    <a:pt x="2608" y="1882"/>
                  </a:cubicBezTo>
                  <a:cubicBezTo>
                    <a:pt x="3060" y="2298"/>
                    <a:pt x="3560" y="2786"/>
                    <a:pt x="4013" y="3346"/>
                  </a:cubicBezTo>
                  <a:cubicBezTo>
                    <a:pt x="4477" y="3894"/>
                    <a:pt x="4882" y="4453"/>
                    <a:pt x="5227" y="4977"/>
                  </a:cubicBezTo>
                  <a:cubicBezTo>
                    <a:pt x="5548" y="5513"/>
                    <a:pt x="5822" y="6013"/>
                    <a:pt x="6025" y="6442"/>
                  </a:cubicBezTo>
                  <a:cubicBezTo>
                    <a:pt x="6144" y="6644"/>
                    <a:pt x="6215" y="6835"/>
                    <a:pt x="6299" y="7013"/>
                  </a:cubicBezTo>
                  <a:cubicBezTo>
                    <a:pt x="6370" y="7180"/>
                    <a:pt x="6429" y="7347"/>
                    <a:pt x="6477" y="7466"/>
                  </a:cubicBezTo>
                  <a:cubicBezTo>
                    <a:pt x="6560" y="7716"/>
                    <a:pt x="6620" y="7847"/>
                    <a:pt x="6620" y="7847"/>
                  </a:cubicBezTo>
                  <a:lnTo>
                    <a:pt x="6537" y="7454"/>
                  </a:lnTo>
                  <a:cubicBezTo>
                    <a:pt x="6501" y="7323"/>
                    <a:pt x="6477" y="7156"/>
                    <a:pt x="6418" y="6977"/>
                  </a:cubicBezTo>
                  <a:cubicBezTo>
                    <a:pt x="6370" y="6775"/>
                    <a:pt x="6310" y="6573"/>
                    <a:pt x="6215" y="6346"/>
                  </a:cubicBezTo>
                  <a:cubicBezTo>
                    <a:pt x="6072" y="5906"/>
                    <a:pt x="5834" y="5370"/>
                    <a:pt x="5525" y="4799"/>
                  </a:cubicBezTo>
                  <a:cubicBezTo>
                    <a:pt x="5203" y="4239"/>
                    <a:pt x="4810" y="3644"/>
                    <a:pt x="4334" y="3072"/>
                  </a:cubicBezTo>
                  <a:cubicBezTo>
                    <a:pt x="3834" y="2513"/>
                    <a:pt x="3334" y="2013"/>
                    <a:pt x="2822" y="1620"/>
                  </a:cubicBezTo>
                  <a:cubicBezTo>
                    <a:pt x="2322" y="1215"/>
                    <a:pt x="1846" y="905"/>
                    <a:pt x="1417" y="667"/>
                  </a:cubicBezTo>
                  <a:cubicBezTo>
                    <a:pt x="1203" y="548"/>
                    <a:pt x="1012" y="453"/>
                    <a:pt x="834" y="369"/>
                  </a:cubicBezTo>
                  <a:cubicBezTo>
                    <a:pt x="667" y="274"/>
                    <a:pt x="500" y="203"/>
                    <a:pt x="381" y="155"/>
                  </a:cubicBezTo>
                  <a:cubicBezTo>
                    <a:pt x="131" y="6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56"/>
            <p:cNvSpPr/>
            <p:nvPr/>
          </p:nvSpPr>
          <p:spPr>
            <a:xfrm>
              <a:off x="4180875" y="2454000"/>
              <a:ext cx="75925" cy="120575"/>
            </a:xfrm>
            <a:custGeom>
              <a:avLst/>
              <a:gdLst/>
              <a:ahLst/>
              <a:cxnLst/>
              <a:rect l="l" t="t" r="r" b="b"/>
              <a:pathLst>
                <a:path w="3037" h="4823" extrusionOk="0">
                  <a:moveTo>
                    <a:pt x="0" y="1"/>
                  </a:moveTo>
                  <a:lnTo>
                    <a:pt x="0" y="1"/>
                  </a:lnTo>
                  <a:cubicBezTo>
                    <a:pt x="0" y="1"/>
                    <a:pt x="60" y="48"/>
                    <a:pt x="167" y="167"/>
                  </a:cubicBezTo>
                  <a:cubicBezTo>
                    <a:pt x="286" y="251"/>
                    <a:pt x="453" y="405"/>
                    <a:pt x="631" y="596"/>
                  </a:cubicBezTo>
                  <a:cubicBezTo>
                    <a:pt x="1000" y="965"/>
                    <a:pt x="1477" y="1525"/>
                    <a:pt x="1893" y="2191"/>
                  </a:cubicBezTo>
                  <a:cubicBezTo>
                    <a:pt x="2310" y="2858"/>
                    <a:pt x="2608" y="3513"/>
                    <a:pt x="2786" y="4001"/>
                  </a:cubicBezTo>
                  <a:cubicBezTo>
                    <a:pt x="2882" y="4263"/>
                    <a:pt x="2941" y="4454"/>
                    <a:pt x="2977" y="4596"/>
                  </a:cubicBezTo>
                  <a:cubicBezTo>
                    <a:pt x="3012" y="4751"/>
                    <a:pt x="3036" y="4823"/>
                    <a:pt x="3036" y="4823"/>
                  </a:cubicBezTo>
                  <a:lnTo>
                    <a:pt x="3036" y="4585"/>
                  </a:lnTo>
                  <a:cubicBezTo>
                    <a:pt x="3036" y="4442"/>
                    <a:pt x="3024" y="4215"/>
                    <a:pt x="2977" y="3942"/>
                  </a:cubicBezTo>
                  <a:cubicBezTo>
                    <a:pt x="2893" y="3406"/>
                    <a:pt x="2667" y="2680"/>
                    <a:pt x="2227" y="1965"/>
                  </a:cubicBezTo>
                  <a:cubicBezTo>
                    <a:pt x="1774" y="1251"/>
                    <a:pt x="1215" y="751"/>
                    <a:pt x="762" y="429"/>
                  </a:cubicBezTo>
                  <a:cubicBezTo>
                    <a:pt x="536" y="286"/>
                    <a:pt x="345" y="167"/>
                    <a:pt x="215" y="108"/>
                  </a:cubicBezTo>
                  <a:cubicBezTo>
                    <a:pt x="84" y="48"/>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56"/>
            <p:cNvSpPr/>
            <p:nvPr/>
          </p:nvSpPr>
          <p:spPr>
            <a:xfrm>
              <a:off x="4220450" y="2450725"/>
              <a:ext cx="54800" cy="87550"/>
            </a:xfrm>
            <a:custGeom>
              <a:avLst/>
              <a:gdLst/>
              <a:ahLst/>
              <a:cxnLst/>
              <a:rect l="l" t="t" r="r" b="b"/>
              <a:pathLst>
                <a:path w="2192" h="3502" extrusionOk="0">
                  <a:moveTo>
                    <a:pt x="1" y="1"/>
                  </a:moveTo>
                  <a:cubicBezTo>
                    <a:pt x="1" y="1"/>
                    <a:pt x="144" y="191"/>
                    <a:pt x="382" y="489"/>
                  </a:cubicBezTo>
                  <a:cubicBezTo>
                    <a:pt x="620" y="786"/>
                    <a:pt x="918" y="1203"/>
                    <a:pt x="1215" y="1679"/>
                  </a:cubicBezTo>
                  <a:cubicBezTo>
                    <a:pt x="1501" y="2156"/>
                    <a:pt x="1751" y="2608"/>
                    <a:pt x="1918" y="2941"/>
                  </a:cubicBezTo>
                  <a:cubicBezTo>
                    <a:pt x="2084" y="3275"/>
                    <a:pt x="2191" y="3501"/>
                    <a:pt x="2191" y="3501"/>
                  </a:cubicBezTo>
                  <a:cubicBezTo>
                    <a:pt x="2191" y="3501"/>
                    <a:pt x="2191" y="3263"/>
                    <a:pt x="2108" y="2870"/>
                  </a:cubicBezTo>
                  <a:cubicBezTo>
                    <a:pt x="2037" y="2489"/>
                    <a:pt x="1858" y="1965"/>
                    <a:pt x="1549" y="1453"/>
                  </a:cubicBezTo>
                  <a:cubicBezTo>
                    <a:pt x="1215" y="953"/>
                    <a:pt x="834" y="584"/>
                    <a:pt x="525" y="346"/>
                  </a:cubicBezTo>
                  <a:cubicBezTo>
                    <a:pt x="203" y="10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56"/>
            <p:cNvSpPr/>
            <p:nvPr/>
          </p:nvSpPr>
          <p:spPr>
            <a:xfrm>
              <a:off x="4244275" y="2440900"/>
              <a:ext cx="44675" cy="59900"/>
            </a:xfrm>
            <a:custGeom>
              <a:avLst/>
              <a:gdLst/>
              <a:ahLst/>
              <a:cxnLst/>
              <a:rect l="l" t="t" r="r" b="b"/>
              <a:pathLst>
                <a:path w="1787" h="2396" extrusionOk="0">
                  <a:moveTo>
                    <a:pt x="0" y="1"/>
                  </a:moveTo>
                  <a:cubicBezTo>
                    <a:pt x="0" y="1"/>
                    <a:pt x="226" y="679"/>
                    <a:pt x="679" y="1358"/>
                  </a:cubicBezTo>
                  <a:cubicBezTo>
                    <a:pt x="917" y="1691"/>
                    <a:pt x="1191" y="1965"/>
                    <a:pt x="1381" y="2168"/>
                  </a:cubicBezTo>
                  <a:cubicBezTo>
                    <a:pt x="1489" y="2251"/>
                    <a:pt x="1560" y="2346"/>
                    <a:pt x="1655" y="2382"/>
                  </a:cubicBezTo>
                  <a:cubicBezTo>
                    <a:pt x="1678" y="2392"/>
                    <a:pt x="1698" y="2395"/>
                    <a:pt x="1715" y="2395"/>
                  </a:cubicBezTo>
                  <a:cubicBezTo>
                    <a:pt x="1761" y="2395"/>
                    <a:pt x="1786" y="2370"/>
                    <a:pt x="1786" y="2370"/>
                  </a:cubicBezTo>
                  <a:lnTo>
                    <a:pt x="1786" y="2370"/>
                  </a:lnTo>
                  <a:cubicBezTo>
                    <a:pt x="1786" y="2370"/>
                    <a:pt x="1782" y="2371"/>
                    <a:pt x="1776" y="2371"/>
                  </a:cubicBezTo>
                  <a:cubicBezTo>
                    <a:pt x="1759" y="2371"/>
                    <a:pt x="1725" y="2365"/>
                    <a:pt x="1691" y="2322"/>
                  </a:cubicBezTo>
                  <a:cubicBezTo>
                    <a:pt x="1655" y="2287"/>
                    <a:pt x="1619" y="2168"/>
                    <a:pt x="1560" y="2049"/>
                  </a:cubicBezTo>
                  <a:cubicBezTo>
                    <a:pt x="1441" y="1787"/>
                    <a:pt x="1262" y="1465"/>
                    <a:pt x="1024" y="1120"/>
                  </a:cubicBezTo>
                  <a:cubicBezTo>
                    <a:pt x="548" y="441"/>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56"/>
            <p:cNvSpPr/>
            <p:nvPr/>
          </p:nvSpPr>
          <p:spPr>
            <a:xfrm>
              <a:off x="4265700" y="2432875"/>
              <a:ext cx="28000" cy="34550"/>
            </a:xfrm>
            <a:custGeom>
              <a:avLst/>
              <a:gdLst/>
              <a:ahLst/>
              <a:cxnLst/>
              <a:rect l="l" t="t" r="r" b="b"/>
              <a:pathLst>
                <a:path w="1120" h="1382" extrusionOk="0">
                  <a:moveTo>
                    <a:pt x="0" y="0"/>
                  </a:moveTo>
                  <a:cubicBezTo>
                    <a:pt x="0" y="0"/>
                    <a:pt x="96" y="429"/>
                    <a:pt x="405" y="822"/>
                  </a:cubicBezTo>
                  <a:cubicBezTo>
                    <a:pt x="715" y="1203"/>
                    <a:pt x="1120" y="1381"/>
                    <a:pt x="1120" y="1381"/>
                  </a:cubicBezTo>
                  <a:cubicBezTo>
                    <a:pt x="1120" y="1381"/>
                    <a:pt x="1024" y="953"/>
                    <a:pt x="715" y="560"/>
                  </a:cubicBezTo>
                  <a:cubicBezTo>
                    <a:pt x="405" y="179"/>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56"/>
            <p:cNvSpPr/>
            <p:nvPr/>
          </p:nvSpPr>
          <p:spPr>
            <a:xfrm>
              <a:off x="4266900" y="2416500"/>
              <a:ext cx="31575" cy="29500"/>
            </a:xfrm>
            <a:custGeom>
              <a:avLst/>
              <a:gdLst/>
              <a:ahLst/>
              <a:cxnLst/>
              <a:rect l="l" t="t" r="r" b="b"/>
              <a:pathLst>
                <a:path w="1263" h="1180" extrusionOk="0">
                  <a:moveTo>
                    <a:pt x="0" y="0"/>
                  </a:moveTo>
                  <a:lnTo>
                    <a:pt x="0" y="0"/>
                  </a:lnTo>
                  <a:cubicBezTo>
                    <a:pt x="0" y="0"/>
                    <a:pt x="179" y="381"/>
                    <a:pt x="524" y="703"/>
                  </a:cubicBezTo>
                  <a:cubicBezTo>
                    <a:pt x="857" y="1012"/>
                    <a:pt x="1262" y="1179"/>
                    <a:pt x="1262" y="1179"/>
                  </a:cubicBezTo>
                  <a:cubicBezTo>
                    <a:pt x="1262" y="1179"/>
                    <a:pt x="1167" y="762"/>
                    <a:pt x="810" y="417"/>
                  </a:cubicBezTo>
                  <a:cubicBezTo>
                    <a:pt x="429" y="72"/>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56"/>
            <p:cNvSpPr/>
            <p:nvPr/>
          </p:nvSpPr>
          <p:spPr>
            <a:xfrm>
              <a:off x="4235925" y="1856600"/>
              <a:ext cx="175650" cy="132500"/>
            </a:xfrm>
            <a:custGeom>
              <a:avLst/>
              <a:gdLst/>
              <a:ahLst/>
              <a:cxnLst/>
              <a:rect l="l" t="t" r="r" b="b"/>
              <a:pathLst>
                <a:path w="7026" h="5300" extrusionOk="0">
                  <a:moveTo>
                    <a:pt x="1" y="1"/>
                  </a:moveTo>
                  <a:cubicBezTo>
                    <a:pt x="1" y="1"/>
                    <a:pt x="120" y="37"/>
                    <a:pt x="346" y="96"/>
                  </a:cubicBezTo>
                  <a:cubicBezTo>
                    <a:pt x="465" y="132"/>
                    <a:pt x="596" y="179"/>
                    <a:pt x="751" y="239"/>
                  </a:cubicBezTo>
                  <a:cubicBezTo>
                    <a:pt x="894" y="298"/>
                    <a:pt x="1072" y="334"/>
                    <a:pt x="1275" y="429"/>
                  </a:cubicBezTo>
                  <a:cubicBezTo>
                    <a:pt x="1656" y="572"/>
                    <a:pt x="2084" y="787"/>
                    <a:pt x="2561" y="1037"/>
                  </a:cubicBezTo>
                  <a:cubicBezTo>
                    <a:pt x="3025" y="1311"/>
                    <a:pt x="3537" y="1620"/>
                    <a:pt x="4025" y="1989"/>
                  </a:cubicBezTo>
                  <a:cubicBezTo>
                    <a:pt x="4513" y="2358"/>
                    <a:pt x="4942" y="2763"/>
                    <a:pt x="5335" y="3132"/>
                  </a:cubicBezTo>
                  <a:cubicBezTo>
                    <a:pt x="5704" y="3513"/>
                    <a:pt x="6037" y="3882"/>
                    <a:pt x="6275" y="4204"/>
                  </a:cubicBezTo>
                  <a:cubicBezTo>
                    <a:pt x="6406" y="4370"/>
                    <a:pt x="6514" y="4525"/>
                    <a:pt x="6597" y="4656"/>
                  </a:cubicBezTo>
                  <a:cubicBezTo>
                    <a:pt x="6704" y="4775"/>
                    <a:pt x="6776" y="4894"/>
                    <a:pt x="6835" y="5001"/>
                  </a:cubicBezTo>
                  <a:cubicBezTo>
                    <a:pt x="6954" y="5192"/>
                    <a:pt x="7026" y="5299"/>
                    <a:pt x="7026" y="5299"/>
                  </a:cubicBezTo>
                  <a:cubicBezTo>
                    <a:pt x="7026" y="5299"/>
                    <a:pt x="6990" y="5180"/>
                    <a:pt x="6883" y="4954"/>
                  </a:cubicBezTo>
                  <a:cubicBezTo>
                    <a:pt x="6835" y="4847"/>
                    <a:pt x="6776" y="4716"/>
                    <a:pt x="6704" y="4561"/>
                  </a:cubicBezTo>
                  <a:cubicBezTo>
                    <a:pt x="6633" y="4418"/>
                    <a:pt x="6549" y="4251"/>
                    <a:pt x="6430" y="4073"/>
                  </a:cubicBezTo>
                  <a:cubicBezTo>
                    <a:pt x="6228" y="3716"/>
                    <a:pt x="5930" y="3299"/>
                    <a:pt x="5573" y="2882"/>
                  </a:cubicBezTo>
                  <a:cubicBezTo>
                    <a:pt x="5216" y="2465"/>
                    <a:pt x="4763" y="2037"/>
                    <a:pt x="4263" y="1644"/>
                  </a:cubicBezTo>
                  <a:cubicBezTo>
                    <a:pt x="3739" y="1275"/>
                    <a:pt x="3216" y="965"/>
                    <a:pt x="2715" y="727"/>
                  </a:cubicBezTo>
                  <a:cubicBezTo>
                    <a:pt x="2204" y="501"/>
                    <a:pt x="1727" y="334"/>
                    <a:pt x="1334" y="239"/>
                  </a:cubicBezTo>
                  <a:cubicBezTo>
                    <a:pt x="1120" y="179"/>
                    <a:pt x="941" y="144"/>
                    <a:pt x="775" y="120"/>
                  </a:cubicBezTo>
                  <a:cubicBezTo>
                    <a:pt x="620" y="72"/>
                    <a:pt x="477" y="60"/>
                    <a:pt x="358" y="37"/>
                  </a:cubicBezTo>
                  <a:cubicBezTo>
                    <a:pt x="144"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56"/>
            <p:cNvSpPr/>
            <p:nvPr/>
          </p:nvSpPr>
          <p:spPr>
            <a:xfrm>
              <a:off x="4233850" y="1902150"/>
              <a:ext cx="169700" cy="120275"/>
            </a:xfrm>
            <a:custGeom>
              <a:avLst/>
              <a:gdLst/>
              <a:ahLst/>
              <a:cxnLst/>
              <a:rect l="l" t="t" r="r" b="b"/>
              <a:pathLst>
                <a:path w="6788" h="4811" extrusionOk="0">
                  <a:moveTo>
                    <a:pt x="1" y="0"/>
                  </a:moveTo>
                  <a:cubicBezTo>
                    <a:pt x="1" y="0"/>
                    <a:pt x="120" y="24"/>
                    <a:pt x="322" y="60"/>
                  </a:cubicBezTo>
                  <a:cubicBezTo>
                    <a:pt x="536" y="108"/>
                    <a:pt x="846" y="203"/>
                    <a:pt x="1203" y="322"/>
                  </a:cubicBezTo>
                  <a:cubicBezTo>
                    <a:pt x="1929" y="560"/>
                    <a:pt x="2882" y="1048"/>
                    <a:pt x="3799" y="1775"/>
                  </a:cubicBezTo>
                  <a:cubicBezTo>
                    <a:pt x="4703" y="2501"/>
                    <a:pt x="5430" y="3275"/>
                    <a:pt x="5954" y="3858"/>
                  </a:cubicBezTo>
                  <a:cubicBezTo>
                    <a:pt x="6478" y="4441"/>
                    <a:pt x="6787" y="4811"/>
                    <a:pt x="6787" y="4811"/>
                  </a:cubicBezTo>
                  <a:cubicBezTo>
                    <a:pt x="6787" y="4811"/>
                    <a:pt x="6561" y="4394"/>
                    <a:pt x="6120" y="3739"/>
                  </a:cubicBezTo>
                  <a:cubicBezTo>
                    <a:pt x="5680" y="3084"/>
                    <a:pt x="5001" y="2227"/>
                    <a:pt x="4049" y="1465"/>
                  </a:cubicBezTo>
                  <a:cubicBezTo>
                    <a:pt x="3072" y="703"/>
                    <a:pt x="2036" y="286"/>
                    <a:pt x="1263" y="120"/>
                  </a:cubicBezTo>
                  <a:cubicBezTo>
                    <a:pt x="870" y="36"/>
                    <a:pt x="560" y="0"/>
                    <a:pt x="3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56"/>
            <p:cNvSpPr/>
            <p:nvPr/>
          </p:nvSpPr>
          <p:spPr>
            <a:xfrm>
              <a:off x="4283250" y="1946200"/>
              <a:ext cx="80100" cy="65500"/>
            </a:xfrm>
            <a:custGeom>
              <a:avLst/>
              <a:gdLst/>
              <a:ahLst/>
              <a:cxnLst/>
              <a:rect l="l" t="t" r="r" b="b"/>
              <a:pathLst>
                <a:path w="3204" h="2620" extrusionOk="0">
                  <a:moveTo>
                    <a:pt x="1" y="1"/>
                  </a:moveTo>
                  <a:lnTo>
                    <a:pt x="1" y="1"/>
                  </a:lnTo>
                  <a:cubicBezTo>
                    <a:pt x="1" y="1"/>
                    <a:pt x="191" y="132"/>
                    <a:pt x="513" y="346"/>
                  </a:cubicBezTo>
                  <a:cubicBezTo>
                    <a:pt x="822" y="548"/>
                    <a:pt x="1239" y="858"/>
                    <a:pt x="1668" y="1215"/>
                  </a:cubicBezTo>
                  <a:cubicBezTo>
                    <a:pt x="2096" y="1572"/>
                    <a:pt x="2489" y="1917"/>
                    <a:pt x="2751" y="2191"/>
                  </a:cubicBezTo>
                  <a:cubicBezTo>
                    <a:pt x="3037" y="2453"/>
                    <a:pt x="3204" y="2620"/>
                    <a:pt x="3204" y="2620"/>
                  </a:cubicBezTo>
                  <a:cubicBezTo>
                    <a:pt x="3204" y="2620"/>
                    <a:pt x="3108" y="2394"/>
                    <a:pt x="2930" y="2072"/>
                  </a:cubicBezTo>
                  <a:cubicBezTo>
                    <a:pt x="2727" y="1739"/>
                    <a:pt x="2394" y="1310"/>
                    <a:pt x="1942" y="917"/>
                  </a:cubicBezTo>
                  <a:cubicBezTo>
                    <a:pt x="1465" y="548"/>
                    <a:pt x="965" y="310"/>
                    <a:pt x="608" y="179"/>
                  </a:cubicBezTo>
                  <a:cubicBezTo>
                    <a:pt x="239"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56"/>
            <p:cNvSpPr/>
            <p:nvPr/>
          </p:nvSpPr>
          <p:spPr>
            <a:xfrm>
              <a:off x="4294875" y="2002925"/>
              <a:ext cx="52700" cy="48075"/>
            </a:xfrm>
            <a:custGeom>
              <a:avLst/>
              <a:gdLst/>
              <a:ahLst/>
              <a:cxnLst/>
              <a:rect l="l" t="t" r="r" b="b"/>
              <a:pathLst>
                <a:path w="2108" h="1923" extrusionOk="0">
                  <a:moveTo>
                    <a:pt x="193" y="1"/>
                  </a:moveTo>
                  <a:cubicBezTo>
                    <a:pt x="151" y="1"/>
                    <a:pt x="117" y="9"/>
                    <a:pt x="84" y="18"/>
                  </a:cubicBezTo>
                  <a:cubicBezTo>
                    <a:pt x="0" y="53"/>
                    <a:pt x="12" y="125"/>
                    <a:pt x="12" y="125"/>
                  </a:cubicBezTo>
                  <a:cubicBezTo>
                    <a:pt x="12" y="125"/>
                    <a:pt x="24" y="77"/>
                    <a:pt x="107" y="77"/>
                  </a:cubicBezTo>
                  <a:cubicBezTo>
                    <a:pt x="179" y="77"/>
                    <a:pt x="250" y="137"/>
                    <a:pt x="357" y="232"/>
                  </a:cubicBezTo>
                  <a:cubicBezTo>
                    <a:pt x="560" y="387"/>
                    <a:pt x="834" y="613"/>
                    <a:pt x="1119" y="887"/>
                  </a:cubicBezTo>
                  <a:cubicBezTo>
                    <a:pt x="1393" y="1149"/>
                    <a:pt x="1643" y="1411"/>
                    <a:pt x="1822" y="1601"/>
                  </a:cubicBezTo>
                  <a:cubicBezTo>
                    <a:pt x="2012" y="1792"/>
                    <a:pt x="2108" y="1923"/>
                    <a:pt x="2108" y="1923"/>
                  </a:cubicBezTo>
                  <a:cubicBezTo>
                    <a:pt x="2108" y="1923"/>
                    <a:pt x="2096" y="1768"/>
                    <a:pt x="1989" y="1506"/>
                  </a:cubicBezTo>
                  <a:cubicBezTo>
                    <a:pt x="1893" y="1244"/>
                    <a:pt x="1691" y="899"/>
                    <a:pt x="1381" y="601"/>
                  </a:cubicBezTo>
                  <a:cubicBezTo>
                    <a:pt x="1072" y="303"/>
                    <a:pt x="715" y="125"/>
                    <a:pt x="441" y="53"/>
                  </a:cubicBezTo>
                  <a:cubicBezTo>
                    <a:pt x="369" y="41"/>
                    <a:pt x="322" y="18"/>
                    <a:pt x="250" y="6"/>
                  </a:cubicBezTo>
                  <a:cubicBezTo>
                    <a:pt x="229" y="2"/>
                    <a:pt x="211" y="1"/>
                    <a:pt x="19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56"/>
            <p:cNvSpPr/>
            <p:nvPr/>
          </p:nvSpPr>
          <p:spPr>
            <a:xfrm>
              <a:off x="4289225" y="2038775"/>
              <a:ext cx="37225" cy="29200"/>
            </a:xfrm>
            <a:custGeom>
              <a:avLst/>
              <a:gdLst/>
              <a:ahLst/>
              <a:cxnLst/>
              <a:rect l="l" t="t" r="r" b="b"/>
              <a:pathLst>
                <a:path w="1489" h="1168" extrusionOk="0">
                  <a:moveTo>
                    <a:pt x="0" y="0"/>
                  </a:moveTo>
                  <a:lnTo>
                    <a:pt x="0" y="0"/>
                  </a:lnTo>
                  <a:cubicBezTo>
                    <a:pt x="0" y="0"/>
                    <a:pt x="72" y="96"/>
                    <a:pt x="191" y="227"/>
                  </a:cubicBezTo>
                  <a:cubicBezTo>
                    <a:pt x="310" y="358"/>
                    <a:pt x="476" y="524"/>
                    <a:pt x="667" y="667"/>
                  </a:cubicBezTo>
                  <a:cubicBezTo>
                    <a:pt x="857" y="834"/>
                    <a:pt x="1072" y="941"/>
                    <a:pt x="1226" y="1024"/>
                  </a:cubicBezTo>
                  <a:cubicBezTo>
                    <a:pt x="1381" y="1120"/>
                    <a:pt x="1488" y="1167"/>
                    <a:pt x="1488" y="1167"/>
                  </a:cubicBezTo>
                  <a:cubicBezTo>
                    <a:pt x="1488" y="1167"/>
                    <a:pt x="1453" y="1060"/>
                    <a:pt x="1369" y="870"/>
                  </a:cubicBezTo>
                  <a:cubicBezTo>
                    <a:pt x="1286" y="715"/>
                    <a:pt x="1131" y="512"/>
                    <a:pt x="929" y="346"/>
                  </a:cubicBezTo>
                  <a:cubicBezTo>
                    <a:pt x="703" y="179"/>
                    <a:pt x="476" y="96"/>
                    <a:pt x="298" y="48"/>
                  </a:cubicBezTo>
                  <a:cubicBezTo>
                    <a:pt x="119" y="0"/>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56"/>
            <p:cNvSpPr/>
            <p:nvPr/>
          </p:nvSpPr>
          <p:spPr>
            <a:xfrm>
              <a:off x="3982625" y="2187600"/>
              <a:ext cx="289650" cy="171175"/>
            </a:xfrm>
            <a:custGeom>
              <a:avLst/>
              <a:gdLst/>
              <a:ahLst/>
              <a:cxnLst/>
              <a:rect l="l" t="t" r="r" b="b"/>
              <a:pathLst>
                <a:path w="11586" h="6847" extrusionOk="0">
                  <a:moveTo>
                    <a:pt x="1" y="1"/>
                  </a:moveTo>
                  <a:cubicBezTo>
                    <a:pt x="1" y="1"/>
                    <a:pt x="179" y="60"/>
                    <a:pt x="513" y="167"/>
                  </a:cubicBezTo>
                  <a:cubicBezTo>
                    <a:pt x="846" y="274"/>
                    <a:pt x="1310" y="429"/>
                    <a:pt x="1894" y="655"/>
                  </a:cubicBezTo>
                  <a:cubicBezTo>
                    <a:pt x="2453" y="882"/>
                    <a:pt x="3144" y="1167"/>
                    <a:pt x="3870" y="1501"/>
                  </a:cubicBezTo>
                  <a:cubicBezTo>
                    <a:pt x="4620" y="1858"/>
                    <a:pt x="5406" y="2263"/>
                    <a:pt x="6204" y="2739"/>
                  </a:cubicBezTo>
                  <a:cubicBezTo>
                    <a:pt x="7013" y="3215"/>
                    <a:pt x="7752" y="3703"/>
                    <a:pt x="8406" y="4180"/>
                  </a:cubicBezTo>
                  <a:cubicBezTo>
                    <a:pt x="9061" y="4656"/>
                    <a:pt x="9645" y="5108"/>
                    <a:pt x="10109" y="5513"/>
                  </a:cubicBezTo>
                  <a:cubicBezTo>
                    <a:pt x="10573" y="5906"/>
                    <a:pt x="10942" y="6239"/>
                    <a:pt x="11193" y="6478"/>
                  </a:cubicBezTo>
                  <a:cubicBezTo>
                    <a:pt x="11443" y="6716"/>
                    <a:pt x="11585" y="6847"/>
                    <a:pt x="11585" y="6847"/>
                  </a:cubicBezTo>
                  <a:cubicBezTo>
                    <a:pt x="11585" y="6847"/>
                    <a:pt x="11466" y="6704"/>
                    <a:pt x="11240" y="6430"/>
                  </a:cubicBezTo>
                  <a:cubicBezTo>
                    <a:pt x="11014" y="6156"/>
                    <a:pt x="10692" y="5787"/>
                    <a:pt x="10240" y="5358"/>
                  </a:cubicBezTo>
                  <a:cubicBezTo>
                    <a:pt x="9799" y="4930"/>
                    <a:pt x="9240" y="4430"/>
                    <a:pt x="8609" y="3918"/>
                  </a:cubicBezTo>
                  <a:cubicBezTo>
                    <a:pt x="7966" y="3406"/>
                    <a:pt x="7216" y="2882"/>
                    <a:pt x="6406" y="2394"/>
                  </a:cubicBezTo>
                  <a:cubicBezTo>
                    <a:pt x="5585" y="1906"/>
                    <a:pt x="4763" y="1513"/>
                    <a:pt x="4001" y="1191"/>
                  </a:cubicBezTo>
                  <a:cubicBezTo>
                    <a:pt x="3251" y="882"/>
                    <a:pt x="2549" y="643"/>
                    <a:pt x="1953" y="465"/>
                  </a:cubicBezTo>
                  <a:cubicBezTo>
                    <a:pt x="1358" y="298"/>
                    <a:pt x="870" y="167"/>
                    <a:pt x="525" y="108"/>
                  </a:cubicBezTo>
                  <a:cubicBezTo>
                    <a:pt x="191" y="48"/>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56"/>
            <p:cNvSpPr/>
            <p:nvPr/>
          </p:nvSpPr>
          <p:spPr>
            <a:xfrm>
              <a:off x="4128175" y="2210825"/>
              <a:ext cx="99450" cy="64900"/>
            </a:xfrm>
            <a:custGeom>
              <a:avLst/>
              <a:gdLst/>
              <a:ahLst/>
              <a:cxnLst/>
              <a:rect l="l" t="t" r="r" b="b"/>
              <a:pathLst>
                <a:path w="3978" h="2596" extrusionOk="0">
                  <a:moveTo>
                    <a:pt x="1" y="0"/>
                  </a:moveTo>
                  <a:cubicBezTo>
                    <a:pt x="1" y="0"/>
                    <a:pt x="870" y="572"/>
                    <a:pt x="1977" y="1310"/>
                  </a:cubicBezTo>
                  <a:cubicBezTo>
                    <a:pt x="3085" y="2024"/>
                    <a:pt x="3977" y="2596"/>
                    <a:pt x="3977" y="2596"/>
                  </a:cubicBezTo>
                  <a:cubicBezTo>
                    <a:pt x="3977" y="2596"/>
                    <a:pt x="3811" y="2381"/>
                    <a:pt x="3513" y="2084"/>
                  </a:cubicBezTo>
                  <a:cubicBezTo>
                    <a:pt x="3215" y="1750"/>
                    <a:pt x="2763" y="1346"/>
                    <a:pt x="2203" y="977"/>
                  </a:cubicBezTo>
                  <a:cubicBezTo>
                    <a:pt x="1632" y="607"/>
                    <a:pt x="1084" y="357"/>
                    <a:pt x="668" y="203"/>
                  </a:cubicBezTo>
                  <a:cubicBezTo>
                    <a:pt x="263"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56"/>
            <p:cNvSpPr/>
            <p:nvPr/>
          </p:nvSpPr>
          <p:spPr>
            <a:xfrm>
              <a:off x="4185025" y="2212900"/>
              <a:ext cx="47950" cy="35150"/>
            </a:xfrm>
            <a:custGeom>
              <a:avLst/>
              <a:gdLst/>
              <a:ahLst/>
              <a:cxnLst/>
              <a:rect l="l" t="t" r="r" b="b"/>
              <a:pathLst>
                <a:path w="1918" h="1406" extrusionOk="0">
                  <a:moveTo>
                    <a:pt x="1" y="1"/>
                  </a:moveTo>
                  <a:lnTo>
                    <a:pt x="1" y="1"/>
                  </a:lnTo>
                  <a:cubicBezTo>
                    <a:pt x="1" y="1"/>
                    <a:pt x="310" y="477"/>
                    <a:pt x="846" y="870"/>
                  </a:cubicBezTo>
                  <a:cubicBezTo>
                    <a:pt x="1370" y="1251"/>
                    <a:pt x="1918" y="1406"/>
                    <a:pt x="1918" y="1406"/>
                  </a:cubicBezTo>
                  <a:cubicBezTo>
                    <a:pt x="1918" y="1406"/>
                    <a:pt x="1608" y="929"/>
                    <a:pt x="1072" y="536"/>
                  </a:cubicBezTo>
                  <a:cubicBezTo>
                    <a:pt x="549" y="15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56"/>
            <p:cNvSpPr/>
            <p:nvPr/>
          </p:nvSpPr>
          <p:spPr>
            <a:xfrm>
              <a:off x="4198125" y="2195925"/>
              <a:ext cx="44675" cy="26225"/>
            </a:xfrm>
            <a:custGeom>
              <a:avLst/>
              <a:gdLst/>
              <a:ahLst/>
              <a:cxnLst/>
              <a:rect l="l" t="t" r="r" b="b"/>
              <a:pathLst>
                <a:path w="1787" h="1049" extrusionOk="0">
                  <a:moveTo>
                    <a:pt x="1" y="1"/>
                  </a:moveTo>
                  <a:cubicBezTo>
                    <a:pt x="1" y="1"/>
                    <a:pt x="334" y="370"/>
                    <a:pt x="822" y="656"/>
                  </a:cubicBezTo>
                  <a:cubicBezTo>
                    <a:pt x="1299" y="930"/>
                    <a:pt x="1787" y="1049"/>
                    <a:pt x="1787" y="1049"/>
                  </a:cubicBezTo>
                  <a:cubicBezTo>
                    <a:pt x="1787" y="1049"/>
                    <a:pt x="1513" y="620"/>
                    <a:pt x="1013" y="310"/>
                  </a:cubicBezTo>
                  <a:cubicBezTo>
                    <a:pt x="501"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56"/>
            <p:cNvSpPr/>
            <p:nvPr/>
          </p:nvSpPr>
          <p:spPr>
            <a:xfrm>
              <a:off x="4220150" y="2186850"/>
              <a:ext cx="28900" cy="14625"/>
            </a:xfrm>
            <a:custGeom>
              <a:avLst/>
              <a:gdLst/>
              <a:ahLst/>
              <a:cxnLst/>
              <a:rect l="l" t="t" r="r" b="b"/>
              <a:pathLst>
                <a:path w="1156" h="585" extrusionOk="0">
                  <a:moveTo>
                    <a:pt x="123" y="0"/>
                  </a:moveTo>
                  <a:cubicBezTo>
                    <a:pt x="48" y="0"/>
                    <a:pt x="1" y="7"/>
                    <a:pt x="1" y="7"/>
                  </a:cubicBezTo>
                  <a:cubicBezTo>
                    <a:pt x="1" y="7"/>
                    <a:pt x="156" y="304"/>
                    <a:pt x="489" y="459"/>
                  </a:cubicBezTo>
                  <a:cubicBezTo>
                    <a:pt x="686" y="565"/>
                    <a:pt x="902" y="585"/>
                    <a:pt x="1033" y="585"/>
                  </a:cubicBezTo>
                  <a:cubicBezTo>
                    <a:pt x="1108" y="585"/>
                    <a:pt x="1156" y="578"/>
                    <a:pt x="1156" y="578"/>
                  </a:cubicBezTo>
                  <a:cubicBezTo>
                    <a:pt x="1156" y="578"/>
                    <a:pt x="977" y="269"/>
                    <a:pt x="668" y="126"/>
                  </a:cubicBezTo>
                  <a:cubicBezTo>
                    <a:pt x="471" y="20"/>
                    <a:pt x="254" y="0"/>
                    <a:pt x="12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56"/>
            <p:cNvSpPr/>
            <p:nvPr/>
          </p:nvSpPr>
          <p:spPr>
            <a:xfrm>
              <a:off x="4228200" y="2167775"/>
              <a:ext cx="32175" cy="13300"/>
            </a:xfrm>
            <a:custGeom>
              <a:avLst/>
              <a:gdLst/>
              <a:ahLst/>
              <a:cxnLst/>
              <a:rect l="l" t="t" r="r" b="b"/>
              <a:pathLst>
                <a:path w="1287" h="532" extrusionOk="0">
                  <a:moveTo>
                    <a:pt x="241" y="0"/>
                  </a:moveTo>
                  <a:cubicBezTo>
                    <a:pt x="98" y="0"/>
                    <a:pt x="0" y="20"/>
                    <a:pt x="0" y="20"/>
                  </a:cubicBezTo>
                  <a:cubicBezTo>
                    <a:pt x="0" y="20"/>
                    <a:pt x="215" y="317"/>
                    <a:pt x="572" y="448"/>
                  </a:cubicBezTo>
                  <a:cubicBezTo>
                    <a:pt x="731" y="514"/>
                    <a:pt x="896" y="532"/>
                    <a:pt x="1026" y="532"/>
                  </a:cubicBezTo>
                  <a:cubicBezTo>
                    <a:pt x="1179" y="532"/>
                    <a:pt x="1286" y="508"/>
                    <a:pt x="1286" y="508"/>
                  </a:cubicBezTo>
                  <a:cubicBezTo>
                    <a:pt x="1286" y="508"/>
                    <a:pt x="1072" y="210"/>
                    <a:pt x="715" y="79"/>
                  </a:cubicBezTo>
                  <a:cubicBezTo>
                    <a:pt x="544" y="17"/>
                    <a:pt x="373" y="0"/>
                    <a:pt x="24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56"/>
            <p:cNvSpPr/>
            <p:nvPr/>
          </p:nvSpPr>
          <p:spPr>
            <a:xfrm>
              <a:off x="4240400" y="2145775"/>
              <a:ext cx="32175" cy="16025"/>
            </a:xfrm>
            <a:custGeom>
              <a:avLst/>
              <a:gdLst/>
              <a:ahLst/>
              <a:cxnLst/>
              <a:rect l="l" t="t" r="r" b="b"/>
              <a:pathLst>
                <a:path w="1287" h="641" extrusionOk="0">
                  <a:moveTo>
                    <a:pt x="118" y="1"/>
                  </a:moveTo>
                  <a:cubicBezTo>
                    <a:pt x="45" y="1"/>
                    <a:pt x="0" y="7"/>
                    <a:pt x="0" y="7"/>
                  </a:cubicBezTo>
                  <a:cubicBezTo>
                    <a:pt x="0" y="7"/>
                    <a:pt x="191" y="316"/>
                    <a:pt x="548" y="495"/>
                  </a:cubicBezTo>
                  <a:cubicBezTo>
                    <a:pt x="812" y="622"/>
                    <a:pt x="1075" y="641"/>
                    <a:pt x="1205" y="641"/>
                  </a:cubicBezTo>
                  <a:cubicBezTo>
                    <a:pt x="1256" y="641"/>
                    <a:pt x="1286" y="638"/>
                    <a:pt x="1286" y="638"/>
                  </a:cubicBezTo>
                  <a:cubicBezTo>
                    <a:pt x="1286" y="638"/>
                    <a:pt x="1096" y="316"/>
                    <a:pt x="727" y="138"/>
                  </a:cubicBezTo>
                  <a:cubicBezTo>
                    <a:pt x="494" y="21"/>
                    <a:pt x="256" y="1"/>
                    <a:pt x="11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56"/>
            <p:cNvSpPr/>
            <p:nvPr/>
          </p:nvSpPr>
          <p:spPr>
            <a:xfrm>
              <a:off x="4261825" y="2129550"/>
              <a:ext cx="18475" cy="12825"/>
            </a:xfrm>
            <a:custGeom>
              <a:avLst/>
              <a:gdLst/>
              <a:ahLst/>
              <a:cxnLst/>
              <a:rect l="l" t="t" r="r" b="b"/>
              <a:pathLst>
                <a:path w="739" h="513" extrusionOk="0">
                  <a:moveTo>
                    <a:pt x="1" y="1"/>
                  </a:moveTo>
                  <a:cubicBezTo>
                    <a:pt x="1" y="1"/>
                    <a:pt x="13" y="72"/>
                    <a:pt x="36" y="168"/>
                  </a:cubicBezTo>
                  <a:cubicBezTo>
                    <a:pt x="72" y="251"/>
                    <a:pt x="144" y="358"/>
                    <a:pt x="251" y="429"/>
                  </a:cubicBezTo>
                  <a:cubicBezTo>
                    <a:pt x="358" y="489"/>
                    <a:pt x="489" y="513"/>
                    <a:pt x="572" y="513"/>
                  </a:cubicBezTo>
                  <a:cubicBezTo>
                    <a:pt x="679" y="513"/>
                    <a:pt x="739" y="477"/>
                    <a:pt x="739" y="477"/>
                  </a:cubicBezTo>
                  <a:lnTo>
                    <a:pt x="667" y="334"/>
                  </a:lnTo>
                  <a:cubicBezTo>
                    <a:pt x="620" y="239"/>
                    <a:pt x="548" y="144"/>
                    <a:pt x="453" y="96"/>
                  </a:cubicBezTo>
                  <a:cubicBezTo>
                    <a:pt x="370" y="25"/>
                    <a:pt x="251" y="13"/>
                    <a:pt x="1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56"/>
            <p:cNvSpPr/>
            <p:nvPr/>
          </p:nvSpPr>
          <p:spPr>
            <a:xfrm>
              <a:off x="3927550" y="1657175"/>
              <a:ext cx="105400" cy="101525"/>
            </a:xfrm>
            <a:custGeom>
              <a:avLst/>
              <a:gdLst/>
              <a:ahLst/>
              <a:cxnLst/>
              <a:rect l="l" t="t" r="r" b="b"/>
              <a:pathLst>
                <a:path w="4216" h="4061" extrusionOk="0">
                  <a:moveTo>
                    <a:pt x="1" y="1"/>
                  </a:moveTo>
                  <a:cubicBezTo>
                    <a:pt x="1" y="1"/>
                    <a:pt x="144" y="298"/>
                    <a:pt x="442" y="739"/>
                  </a:cubicBezTo>
                  <a:cubicBezTo>
                    <a:pt x="739" y="1191"/>
                    <a:pt x="1192" y="1787"/>
                    <a:pt x="1787" y="2358"/>
                  </a:cubicBezTo>
                  <a:cubicBezTo>
                    <a:pt x="2382" y="2930"/>
                    <a:pt x="2989" y="3358"/>
                    <a:pt x="3454" y="3644"/>
                  </a:cubicBezTo>
                  <a:cubicBezTo>
                    <a:pt x="3918" y="3930"/>
                    <a:pt x="4216" y="4061"/>
                    <a:pt x="4216" y="4061"/>
                  </a:cubicBezTo>
                  <a:cubicBezTo>
                    <a:pt x="4216" y="4061"/>
                    <a:pt x="3966" y="3834"/>
                    <a:pt x="3561" y="3489"/>
                  </a:cubicBezTo>
                  <a:cubicBezTo>
                    <a:pt x="3168" y="3132"/>
                    <a:pt x="2632" y="2644"/>
                    <a:pt x="2049" y="2084"/>
                  </a:cubicBezTo>
                  <a:cubicBezTo>
                    <a:pt x="1477" y="1525"/>
                    <a:pt x="965" y="1001"/>
                    <a:pt x="596" y="620"/>
                  </a:cubicBezTo>
                  <a:cubicBezTo>
                    <a:pt x="227" y="22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56"/>
            <p:cNvSpPr/>
            <p:nvPr/>
          </p:nvSpPr>
          <p:spPr>
            <a:xfrm>
              <a:off x="3920425" y="1678025"/>
              <a:ext cx="44075" cy="55075"/>
            </a:xfrm>
            <a:custGeom>
              <a:avLst/>
              <a:gdLst/>
              <a:ahLst/>
              <a:cxnLst/>
              <a:rect l="l" t="t" r="r" b="b"/>
              <a:pathLst>
                <a:path w="1763" h="2203" extrusionOk="0">
                  <a:moveTo>
                    <a:pt x="0" y="0"/>
                  </a:moveTo>
                  <a:cubicBezTo>
                    <a:pt x="0" y="0"/>
                    <a:pt x="48" y="155"/>
                    <a:pt x="143" y="393"/>
                  </a:cubicBezTo>
                  <a:cubicBezTo>
                    <a:pt x="238" y="631"/>
                    <a:pt x="393" y="964"/>
                    <a:pt x="643" y="1274"/>
                  </a:cubicBezTo>
                  <a:cubicBezTo>
                    <a:pt x="893" y="1584"/>
                    <a:pt x="1179" y="1822"/>
                    <a:pt x="1393" y="1977"/>
                  </a:cubicBezTo>
                  <a:cubicBezTo>
                    <a:pt x="1608" y="2119"/>
                    <a:pt x="1762" y="2203"/>
                    <a:pt x="1762" y="2203"/>
                  </a:cubicBezTo>
                  <a:cubicBezTo>
                    <a:pt x="1762" y="2203"/>
                    <a:pt x="1691" y="2048"/>
                    <a:pt x="1524" y="1846"/>
                  </a:cubicBezTo>
                  <a:cubicBezTo>
                    <a:pt x="1369" y="1619"/>
                    <a:pt x="1179" y="1334"/>
                    <a:pt x="941" y="1036"/>
                  </a:cubicBezTo>
                  <a:cubicBezTo>
                    <a:pt x="715" y="738"/>
                    <a:pt x="476" y="488"/>
                    <a:pt x="298" y="298"/>
                  </a:cubicBezTo>
                  <a:lnTo>
                    <a:pt x="0" y="0"/>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56"/>
            <p:cNvSpPr/>
            <p:nvPr/>
          </p:nvSpPr>
          <p:spPr>
            <a:xfrm>
              <a:off x="3854625" y="1739325"/>
              <a:ext cx="52425" cy="40800"/>
            </a:xfrm>
            <a:custGeom>
              <a:avLst/>
              <a:gdLst/>
              <a:ahLst/>
              <a:cxnLst/>
              <a:rect l="l" t="t" r="r" b="b"/>
              <a:pathLst>
                <a:path w="2097" h="1632" extrusionOk="0">
                  <a:moveTo>
                    <a:pt x="1" y="1"/>
                  </a:moveTo>
                  <a:lnTo>
                    <a:pt x="1" y="1"/>
                  </a:lnTo>
                  <a:cubicBezTo>
                    <a:pt x="1" y="1"/>
                    <a:pt x="61" y="132"/>
                    <a:pt x="215" y="346"/>
                  </a:cubicBezTo>
                  <a:cubicBezTo>
                    <a:pt x="358" y="548"/>
                    <a:pt x="584" y="798"/>
                    <a:pt x="882" y="1037"/>
                  </a:cubicBezTo>
                  <a:cubicBezTo>
                    <a:pt x="1180" y="1275"/>
                    <a:pt x="1477" y="1430"/>
                    <a:pt x="1715" y="1513"/>
                  </a:cubicBezTo>
                  <a:cubicBezTo>
                    <a:pt x="1954" y="1608"/>
                    <a:pt x="2096" y="1632"/>
                    <a:pt x="2096" y="1632"/>
                  </a:cubicBezTo>
                  <a:cubicBezTo>
                    <a:pt x="2096" y="1632"/>
                    <a:pt x="1680" y="1156"/>
                    <a:pt x="1132" y="727"/>
                  </a:cubicBezTo>
                  <a:cubicBezTo>
                    <a:pt x="549" y="28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56"/>
            <p:cNvSpPr/>
            <p:nvPr/>
          </p:nvSpPr>
          <p:spPr>
            <a:xfrm>
              <a:off x="3530500" y="2110500"/>
              <a:ext cx="175025" cy="115525"/>
            </a:xfrm>
            <a:custGeom>
              <a:avLst/>
              <a:gdLst/>
              <a:ahLst/>
              <a:cxnLst/>
              <a:rect l="l" t="t" r="r" b="b"/>
              <a:pathLst>
                <a:path w="7001" h="4621" extrusionOk="0">
                  <a:moveTo>
                    <a:pt x="0" y="1"/>
                  </a:moveTo>
                  <a:cubicBezTo>
                    <a:pt x="0" y="1"/>
                    <a:pt x="310" y="358"/>
                    <a:pt x="869" y="894"/>
                  </a:cubicBezTo>
                  <a:cubicBezTo>
                    <a:pt x="1417" y="1418"/>
                    <a:pt x="2227" y="2120"/>
                    <a:pt x="3203" y="2763"/>
                  </a:cubicBezTo>
                  <a:cubicBezTo>
                    <a:pt x="4191" y="3394"/>
                    <a:pt x="5144" y="3870"/>
                    <a:pt x="5834" y="4168"/>
                  </a:cubicBezTo>
                  <a:cubicBezTo>
                    <a:pt x="6548" y="4466"/>
                    <a:pt x="7001" y="4620"/>
                    <a:pt x="7001" y="4620"/>
                  </a:cubicBezTo>
                  <a:cubicBezTo>
                    <a:pt x="7001" y="4620"/>
                    <a:pt x="6596" y="4382"/>
                    <a:pt x="5929" y="3978"/>
                  </a:cubicBezTo>
                  <a:cubicBezTo>
                    <a:pt x="5263" y="3585"/>
                    <a:pt x="4382" y="3061"/>
                    <a:pt x="3417" y="2418"/>
                  </a:cubicBezTo>
                  <a:cubicBezTo>
                    <a:pt x="2465" y="1787"/>
                    <a:pt x="1595" y="1180"/>
                    <a:pt x="988" y="739"/>
                  </a:cubicBezTo>
                  <a:cubicBezTo>
                    <a:pt x="381" y="287"/>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56"/>
            <p:cNvSpPr/>
            <p:nvPr/>
          </p:nvSpPr>
          <p:spPr>
            <a:xfrm>
              <a:off x="3556375" y="2081925"/>
              <a:ext cx="44675" cy="31275"/>
            </a:xfrm>
            <a:custGeom>
              <a:avLst/>
              <a:gdLst/>
              <a:ahLst/>
              <a:cxnLst/>
              <a:rect l="l" t="t" r="r" b="b"/>
              <a:pathLst>
                <a:path w="1787" h="1251" extrusionOk="0">
                  <a:moveTo>
                    <a:pt x="1" y="1"/>
                  </a:moveTo>
                  <a:lnTo>
                    <a:pt x="1" y="1"/>
                  </a:lnTo>
                  <a:cubicBezTo>
                    <a:pt x="1" y="1"/>
                    <a:pt x="275" y="441"/>
                    <a:pt x="775" y="787"/>
                  </a:cubicBezTo>
                  <a:cubicBezTo>
                    <a:pt x="1275" y="1132"/>
                    <a:pt x="1787" y="1251"/>
                    <a:pt x="1787" y="1251"/>
                  </a:cubicBezTo>
                  <a:cubicBezTo>
                    <a:pt x="1787" y="1251"/>
                    <a:pt x="1513" y="810"/>
                    <a:pt x="1001" y="465"/>
                  </a:cubicBezTo>
                  <a:cubicBezTo>
                    <a:pt x="501" y="120"/>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56"/>
            <p:cNvSpPr/>
            <p:nvPr/>
          </p:nvSpPr>
          <p:spPr>
            <a:xfrm>
              <a:off x="3575725" y="2060800"/>
              <a:ext cx="44675" cy="27100"/>
            </a:xfrm>
            <a:custGeom>
              <a:avLst/>
              <a:gdLst/>
              <a:ahLst/>
              <a:cxnLst/>
              <a:rect l="l" t="t" r="r" b="b"/>
              <a:pathLst>
                <a:path w="1787" h="1084" extrusionOk="0">
                  <a:moveTo>
                    <a:pt x="1" y="0"/>
                  </a:moveTo>
                  <a:cubicBezTo>
                    <a:pt x="1" y="1"/>
                    <a:pt x="298" y="417"/>
                    <a:pt x="787" y="715"/>
                  </a:cubicBezTo>
                  <a:cubicBezTo>
                    <a:pt x="1275" y="1013"/>
                    <a:pt x="1787" y="1084"/>
                    <a:pt x="1787" y="1084"/>
                  </a:cubicBezTo>
                  <a:cubicBezTo>
                    <a:pt x="1787" y="1084"/>
                    <a:pt x="1501" y="667"/>
                    <a:pt x="989" y="370"/>
                  </a:cubicBezTo>
                  <a:cubicBezTo>
                    <a:pt x="501" y="72"/>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56"/>
            <p:cNvSpPr/>
            <p:nvPr/>
          </p:nvSpPr>
          <p:spPr>
            <a:xfrm>
              <a:off x="3595975" y="2038475"/>
              <a:ext cx="25925" cy="19675"/>
            </a:xfrm>
            <a:custGeom>
              <a:avLst/>
              <a:gdLst/>
              <a:ahLst/>
              <a:cxnLst/>
              <a:rect l="l" t="t" r="r" b="b"/>
              <a:pathLst>
                <a:path w="1037" h="787" extrusionOk="0">
                  <a:moveTo>
                    <a:pt x="0" y="1"/>
                  </a:moveTo>
                  <a:cubicBezTo>
                    <a:pt x="0" y="1"/>
                    <a:pt x="108" y="322"/>
                    <a:pt x="393" y="548"/>
                  </a:cubicBezTo>
                  <a:cubicBezTo>
                    <a:pt x="679" y="774"/>
                    <a:pt x="1036" y="786"/>
                    <a:pt x="1036" y="786"/>
                  </a:cubicBezTo>
                  <a:cubicBezTo>
                    <a:pt x="1036" y="786"/>
                    <a:pt x="929" y="453"/>
                    <a:pt x="643" y="239"/>
                  </a:cubicBezTo>
                  <a:cubicBezTo>
                    <a:pt x="358" y="12"/>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56"/>
            <p:cNvSpPr/>
            <p:nvPr/>
          </p:nvSpPr>
          <p:spPr>
            <a:xfrm>
              <a:off x="3611450" y="2019575"/>
              <a:ext cx="24125" cy="12350"/>
            </a:xfrm>
            <a:custGeom>
              <a:avLst/>
              <a:gdLst/>
              <a:ahLst/>
              <a:cxnLst/>
              <a:rect l="l" t="t" r="r" b="b"/>
              <a:pathLst>
                <a:path w="965" h="494" extrusionOk="0">
                  <a:moveTo>
                    <a:pt x="282" y="0"/>
                  </a:moveTo>
                  <a:cubicBezTo>
                    <a:pt x="244" y="0"/>
                    <a:pt x="209" y="3"/>
                    <a:pt x="179" y="6"/>
                  </a:cubicBezTo>
                  <a:cubicBezTo>
                    <a:pt x="72" y="30"/>
                    <a:pt x="1" y="54"/>
                    <a:pt x="1" y="54"/>
                  </a:cubicBezTo>
                  <a:cubicBezTo>
                    <a:pt x="1" y="54"/>
                    <a:pt x="36" y="114"/>
                    <a:pt x="120" y="185"/>
                  </a:cubicBezTo>
                  <a:cubicBezTo>
                    <a:pt x="191" y="268"/>
                    <a:pt x="274" y="352"/>
                    <a:pt x="417" y="411"/>
                  </a:cubicBezTo>
                  <a:cubicBezTo>
                    <a:pt x="548" y="471"/>
                    <a:pt x="679" y="483"/>
                    <a:pt x="786" y="483"/>
                  </a:cubicBezTo>
                  <a:cubicBezTo>
                    <a:pt x="822" y="491"/>
                    <a:pt x="854" y="493"/>
                    <a:pt x="880" y="493"/>
                  </a:cubicBezTo>
                  <a:cubicBezTo>
                    <a:pt x="933" y="493"/>
                    <a:pt x="965" y="483"/>
                    <a:pt x="965" y="483"/>
                  </a:cubicBezTo>
                  <a:cubicBezTo>
                    <a:pt x="965" y="483"/>
                    <a:pt x="929" y="411"/>
                    <a:pt x="894" y="328"/>
                  </a:cubicBezTo>
                  <a:cubicBezTo>
                    <a:pt x="810" y="221"/>
                    <a:pt x="727" y="114"/>
                    <a:pt x="572" y="54"/>
                  </a:cubicBezTo>
                  <a:cubicBezTo>
                    <a:pt x="473" y="13"/>
                    <a:pt x="369" y="0"/>
                    <a:pt x="2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56"/>
            <p:cNvSpPr/>
            <p:nvPr/>
          </p:nvSpPr>
          <p:spPr>
            <a:xfrm>
              <a:off x="3350400" y="2217075"/>
              <a:ext cx="106600" cy="25450"/>
            </a:xfrm>
            <a:custGeom>
              <a:avLst/>
              <a:gdLst/>
              <a:ahLst/>
              <a:cxnLst/>
              <a:rect l="l" t="t" r="r" b="b"/>
              <a:pathLst>
                <a:path w="4264" h="1018" extrusionOk="0">
                  <a:moveTo>
                    <a:pt x="1" y="0"/>
                  </a:moveTo>
                  <a:lnTo>
                    <a:pt x="1" y="0"/>
                  </a:lnTo>
                  <a:cubicBezTo>
                    <a:pt x="1" y="0"/>
                    <a:pt x="215" y="131"/>
                    <a:pt x="584" y="298"/>
                  </a:cubicBezTo>
                  <a:cubicBezTo>
                    <a:pt x="941" y="465"/>
                    <a:pt x="1465" y="655"/>
                    <a:pt x="2061" y="798"/>
                  </a:cubicBezTo>
                  <a:cubicBezTo>
                    <a:pt x="2656" y="953"/>
                    <a:pt x="3204" y="1000"/>
                    <a:pt x="3608" y="1012"/>
                  </a:cubicBezTo>
                  <a:cubicBezTo>
                    <a:pt x="3743" y="1016"/>
                    <a:pt x="3861" y="1018"/>
                    <a:pt x="3958" y="1018"/>
                  </a:cubicBezTo>
                  <a:cubicBezTo>
                    <a:pt x="4152" y="1018"/>
                    <a:pt x="4263" y="1012"/>
                    <a:pt x="4263" y="1012"/>
                  </a:cubicBezTo>
                  <a:cubicBezTo>
                    <a:pt x="4263" y="1012"/>
                    <a:pt x="3323" y="715"/>
                    <a:pt x="2144" y="429"/>
                  </a:cubicBezTo>
                  <a:cubicBezTo>
                    <a:pt x="989"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56"/>
            <p:cNvSpPr/>
            <p:nvPr/>
          </p:nvSpPr>
          <p:spPr>
            <a:xfrm>
              <a:off x="3366475" y="2199750"/>
              <a:ext cx="48850" cy="13675"/>
            </a:xfrm>
            <a:custGeom>
              <a:avLst/>
              <a:gdLst/>
              <a:ahLst/>
              <a:cxnLst/>
              <a:rect l="l" t="t" r="r" b="b"/>
              <a:pathLst>
                <a:path w="1954" h="547" extrusionOk="0">
                  <a:moveTo>
                    <a:pt x="487" y="1"/>
                  </a:moveTo>
                  <a:cubicBezTo>
                    <a:pt x="199" y="1"/>
                    <a:pt x="1" y="50"/>
                    <a:pt x="1" y="50"/>
                  </a:cubicBezTo>
                  <a:cubicBezTo>
                    <a:pt x="1" y="50"/>
                    <a:pt x="417" y="324"/>
                    <a:pt x="941" y="455"/>
                  </a:cubicBezTo>
                  <a:cubicBezTo>
                    <a:pt x="1251" y="531"/>
                    <a:pt x="1542" y="547"/>
                    <a:pt x="1731" y="547"/>
                  </a:cubicBezTo>
                  <a:cubicBezTo>
                    <a:pt x="1869" y="547"/>
                    <a:pt x="1953" y="538"/>
                    <a:pt x="1953" y="538"/>
                  </a:cubicBezTo>
                  <a:cubicBezTo>
                    <a:pt x="1953" y="538"/>
                    <a:pt x="1584" y="217"/>
                    <a:pt x="1025" y="62"/>
                  </a:cubicBezTo>
                  <a:cubicBezTo>
                    <a:pt x="830" y="16"/>
                    <a:pt x="645" y="1"/>
                    <a:pt x="48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56"/>
            <p:cNvSpPr/>
            <p:nvPr/>
          </p:nvSpPr>
          <p:spPr>
            <a:xfrm>
              <a:off x="3390600" y="2171725"/>
              <a:ext cx="31275" cy="11725"/>
            </a:xfrm>
            <a:custGeom>
              <a:avLst/>
              <a:gdLst/>
              <a:ahLst/>
              <a:cxnLst/>
              <a:rect l="l" t="t" r="r" b="b"/>
              <a:pathLst>
                <a:path w="1251" h="469" extrusionOk="0">
                  <a:moveTo>
                    <a:pt x="415" y="0"/>
                  </a:moveTo>
                  <a:cubicBezTo>
                    <a:pt x="176" y="0"/>
                    <a:pt x="0" y="76"/>
                    <a:pt x="0" y="76"/>
                  </a:cubicBezTo>
                  <a:cubicBezTo>
                    <a:pt x="0" y="76"/>
                    <a:pt x="262" y="314"/>
                    <a:pt x="584" y="409"/>
                  </a:cubicBezTo>
                  <a:cubicBezTo>
                    <a:pt x="726" y="455"/>
                    <a:pt x="869" y="468"/>
                    <a:pt x="986" y="468"/>
                  </a:cubicBezTo>
                  <a:cubicBezTo>
                    <a:pt x="1141" y="468"/>
                    <a:pt x="1250" y="445"/>
                    <a:pt x="1250" y="445"/>
                  </a:cubicBezTo>
                  <a:cubicBezTo>
                    <a:pt x="1250" y="445"/>
                    <a:pt x="1048" y="147"/>
                    <a:pt x="703" y="40"/>
                  </a:cubicBezTo>
                  <a:cubicBezTo>
                    <a:pt x="602" y="11"/>
                    <a:pt x="504" y="0"/>
                    <a:pt x="41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56"/>
            <p:cNvSpPr/>
            <p:nvPr/>
          </p:nvSpPr>
          <p:spPr>
            <a:xfrm>
              <a:off x="3495950" y="2066750"/>
              <a:ext cx="35750" cy="12850"/>
            </a:xfrm>
            <a:custGeom>
              <a:avLst/>
              <a:gdLst/>
              <a:ahLst/>
              <a:cxnLst/>
              <a:rect l="l" t="t" r="r" b="b"/>
              <a:pathLst>
                <a:path w="1430" h="514" extrusionOk="0">
                  <a:moveTo>
                    <a:pt x="1" y="1"/>
                  </a:moveTo>
                  <a:cubicBezTo>
                    <a:pt x="1" y="1"/>
                    <a:pt x="60" y="72"/>
                    <a:pt x="168" y="179"/>
                  </a:cubicBezTo>
                  <a:cubicBezTo>
                    <a:pt x="275" y="286"/>
                    <a:pt x="430" y="405"/>
                    <a:pt x="644" y="465"/>
                  </a:cubicBezTo>
                  <a:cubicBezTo>
                    <a:pt x="758" y="499"/>
                    <a:pt x="872" y="513"/>
                    <a:pt x="975" y="513"/>
                  </a:cubicBezTo>
                  <a:cubicBezTo>
                    <a:pt x="1055" y="513"/>
                    <a:pt x="1129" y="504"/>
                    <a:pt x="1192" y="489"/>
                  </a:cubicBezTo>
                  <a:cubicBezTo>
                    <a:pt x="1346" y="477"/>
                    <a:pt x="1430" y="429"/>
                    <a:pt x="1430" y="429"/>
                  </a:cubicBezTo>
                  <a:cubicBezTo>
                    <a:pt x="1430" y="429"/>
                    <a:pt x="1358" y="370"/>
                    <a:pt x="1239" y="298"/>
                  </a:cubicBezTo>
                  <a:cubicBezTo>
                    <a:pt x="1120" y="239"/>
                    <a:pt x="953" y="143"/>
                    <a:pt x="763" y="84"/>
                  </a:cubicBezTo>
                  <a:cubicBezTo>
                    <a:pt x="572" y="24"/>
                    <a:pt x="394" y="13"/>
                    <a:pt x="2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56"/>
            <p:cNvSpPr/>
            <p:nvPr/>
          </p:nvSpPr>
          <p:spPr>
            <a:xfrm>
              <a:off x="3512625" y="2047400"/>
              <a:ext cx="24725" cy="11650"/>
            </a:xfrm>
            <a:custGeom>
              <a:avLst/>
              <a:gdLst/>
              <a:ahLst/>
              <a:cxnLst/>
              <a:rect l="l" t="t" r="r" b="b"/>
              <a:pathLst>
                <a:path w="989" h="466" extrusionOk="0">
                  <a:moveTo>
                    <a:pt x="302" y="1"/>
                  </a:moveTo>
                  <a:cubicBezTo>
                    <a:pt x="133" y="1"/>
                    <a:pt x="1" y="48"/>
                    <a:pt x="1" y="48"/>
                  </a:cubicBezTo>
                  <a:cubicBezTo>
                    <a:pt x="1" y="48"/>
                    <a:pt x="155" y="310"/>
                    <a:pt x="417" y="417"/>
                  </a:cubicBezTo>
                  <a:cubicBezTo>
                    <a:pt x="509" y="453"/>
                    <a:pt x="603" y="465"/>
                    <a:pt x="687" y="465"/>
                  </a:cubicBezTo>
                  <a:cubicBezTo>
                    <a:pt x="857" y="465"/>
                    <a:pt x="989" y="417"/>
                    <a:pt x="989" y="417"/>
                  </a:cubicBezTo>
                  <a:cubicBezTo>
                    <a:pt x="989" y="417"/>
                    <a:pt x="834" y="144"/>
                    <a:pt x="572" y="48"/>
                  </a:cubicBezTo>
                  <a:cubicBezTo>
                    <a:pt x="481" y="13"/>
                    <a:pt x="387" y="1"/>
                    <a:pt x="3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56"/>
            <p:cNvSpPr/>
            <p:nvPr/>
          </p:nvSpPr>
          <p:spPr>
            <a:xfrm>
              <a:off x="3541800" y="2027850"/>
              <a:ext cx="21450" cy="11150"/>
            </a:xfrm>
            <a:custGeom>
              <a:avLst/>
              <a:gdLst/>
              <a:ahLst/>
              <a:cxnLst/>
              <a:rect l="l" t="t" r="r" b="b"/>
              <a:pathLst>
                <a:path w="858" h="446" extrusionOk="0">
                  <a:moveTo>
                    <a:pt x="301" y="1"/>
                  </a:moveTo>
                  <a:cubicBezTo>
                    <a:pt x="136" y="1"/>
                    <a:pt x="0" y="56"/>
                    <a:pt x="0" y="56"/>
                  </a:cubicBezTo>
                  <a:cubicBezTo>
                    <a:pt x="0" y="56"/>
                    <a:pt x="120" y="318"/>
                    <a:pt x="358" y="414"/>
                  </a:cubicBezTo>
                  <a:cubicBezTo>
                    <a:pt x="424" y="437"/>
                    <a:pt x="493" y="445"/>
                    <a:pt x="557" y="445"/>
                  </a:cubicBezTo>
                  <a:cubicBezTo>
                    <a:pt x="722" y="445"/>
                    <a:pt x="858" y="390"/>
                    <a:pt x="858" y="390"/>
                  </a:cubicBezTo>
                  <a:cubicBezTo>
                    <a:pt x="858" y="390"/>
                    <a:pt x="739" y="128"/>
                    <a:pt x="501" y="33"/>
                  </a:cubicBezTo>
                  <a:cubicBezTo>
                    <a:pt x="434" y="9"/>
                    <a:pt x="365" y="1"/>
                    <a:pt x="3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56"/>
            <p:cNvSpPr/>
            <p:nvPr/>
          </p:nvSpPr>
          <p:spPr>
            <a:xfrm>
              <a:off x="3503400" y="2281375"/>
              <a:ext cx="359000" cy="107175"/>
            </a:xfrm>
            <a:custGeom>
              <a:avLst/>
              <a:gdLst/>
              <a:ahLst/>
              <a:cxnLst/>
              <a:rect l="l" t="t" r="r" b="b"/>
              <a:pathLst>
                <a:path w="14360" h="4287" extrusionOk="0">
                  <a:moveTo>
                    <a:pt x="1" y="0"/>
                  </a:moveTo>
                  <a:cubicBezTo>
                    <a:pt x="1" y="0"/>
                    <a:pt x="3168" y="1143"/>
                    <a:pt x="7132" y="2334"/>
                  </a:cubicBezTo>
                  <a:cubicBezTo>
                    <a:pt x="11085" y="3512"/>
                    <a:pt x="14360" y="4286"/>
                    <a:pt x="14360" y="4286"/>
                  </a:cubicBezTo>
                  <a:cubicBezTo>
                    <a:pt x="14360" y="4286"/>
                    <a:pt x="11192" y="3143"/>
                    <a:pt x="7240" y="1953"/>
                  </a:cubicBezTo>
                  <a:cubicBezTo>
                    <a:pt x="3275" y="774"/>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56"/>
            <p:cNvSpPr/>
            <p:nvPr/>
          </p:nvSpPr>
          <p:spPr>
            <a:xfrm>
              <a:off x="3535850" y="2266775"/>
              <a:ext cx="176225" cy="59550"/>
            </a:xfrm>
            <a:custGeom>
              <a:avLst/>
              <a:gdLst/>
              <a:ahLst/>
              <a:cxnLst/>
              <a:rect l="l" t="t" r="r" b="b"/>
              <a:pathLst>
                <a:path w="7049" h="2382" extrusionOk="0">
                  <a:moveTo>
                    <a:pt x="0" y="1"/>
                  </a:moveTo>
                  <a:cubicBezTo>
                    <a:pt x="0" y="1"/>
                    <a:pt x="1560" y="596"/>
                    <a:pt x="3513" y="1251"/>
                  </a:cubicBezTo>
                  <a:cubicBezTo>
                    <a:pt x="5442" y="1906"/>
                    <a:pt x="7049" y="2382"/>
                    <a:pt x="7049" y="2382"/>
                  </a:cubicBezTo>
                  <a:cubicBezTo>
                    <a:pt x="7049" y="2382"/>
                    <a:pt x="6680" y="2179"/>
                    <a:pt x="6073" y="1882"/>
                  </a:cubicBezTo>
                  <a:cubicBezTo>
                    <a:pt x="5453" y="1584"/>
                    <a:pt x="4608" y="1215"/>
                    <a:pt x="3632" y="882"/>
                  </a:cubicBezTo>
                  <a:cubicBezTo>
                    <a:pt x="2667" y="560"/>
                    <a:pt x="1751" y="334"/>
                    <a:pt x="1084" y="203"/>
                  </a:cubicBezTo>
                  <a:cubicBezTo>
                    <a:pt x="417" y="60"/>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56"/>
            <p:cNvSpPr/>
            <p:nvPr/>
          </p:nvSpPr>
          <p:spPr>
            <a:xfrm>
              <a:off x="3534650" y="2247425"/>
              <a:ext cx="84575" cy="30400"/>
            </a:xfrm>
            <a:custGeom>
              <a:avLst/>
              <a:gdLst/>
              <a:ahLst/>
              <a:cxnLst/>
              <a:rect l="l" t="t" r="r" b="b"/>
              <a:pathLst>
                <a:path w="3383" h="1216" extrusionOk="0">
                  <a:moveTo>
                    <a:pt x="1" y="1"/>
                  </a:moveTo>
                  <a:cubicBezTo>
                    <a:pt x="1" y="1"/>
                    <a:pt x="703" y="453"/>
                    <a:pt x="1620" y="798"/>
                  </a:cubicBezTo>
                  <a:cubicBezTo>
                    <a:pt x="2561" y="1120"/>
                    <a:pt x="3382" y="1215"/>
                    <a:pt x="3382" y="1215"/>
                  </a:cubicBezTo>
                  <a:cubicBezTo>
                    <a:pt x="3382" y="1215"/>
                    <a:pt x="2692" y="751"/>
                    <a:pt x="1763" y="417"/>
                  </a:cubicBezTo>
                  <a:cubicBezTo>
                    <a:pt x="822" y="9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56"/>
            <p:cNvSpPr/>
            <p:nvPr/>
          </p:nvSpPr>
          <p:spPr>
            <a:xfrm>
              <a:off x="3540900" y="2226150"/>
              <a:ext cx="47050" cy="16400"/>
            </a:xfrm>
            <a:custGeom>
              <a:avLst/>
              <a:gdLst/>
              <a:ahLst/>
              <a:cxnLst/>
              <a:rect l="l" t="t" r="r" b="b"/>
              <a:pathLst>
                <a:path w="1882" h="656" extrusionOk="0">
                  <a:moveTo>
                    <a:pt x="161" y="1"/>
                  </a:moveTo>
                  <a:cubicBezTo>
                    <a:pt x="61" y="1"/>
                    <a:pt x="1" y="6"/>
                    <a:pt x="1" y="6"/>
                  </a:cubicBezTo>
                  <a:cubicBezTo>
                    <a:pt x="1" y="6"/>
                    <a:pt x="358" y="352"/>
                    <a:pt x="882" y="518"/>
                  </a:cubicBezTo>
                  <a:cubicBezTo>
                    <a:pt x="1216" y="635"/>
                    <a:pt x="1539" y="655"/>
                    <a:pt x="1724" y="655"/>
                  </a:cubicBezTo>
                  <a:cubicBezTo>
                    <a:pt x="1823" y="655"/>
                    <a:pt x="1882" y="649"/>
                    <a:pt x="1882" y="649"/>
                  </a:cubicBezTo>
                  <a:cubicBezTo>
                    <a:pt x="1882" y="649"/>
                    <a:pt x="1525" y="316"/>
                    <a:pt x="1001" y="137"/>
                  </a:cubicBezTo>
                  <a:cubicBezTo>
                    <a:pt x="675" y="21"/>
                    <a:pt x="349" y="1"/>
                    <a:pt x="1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56"/>
            <p:cNvSpPr/>
            <p:nvPr/>
          </p:nvSpPr>
          <p:spPr>
            <a:xfrm>
              <a:off x="3515000" y="2193500"/>
              <a:ext cx="24450" cy="13175"/>
            </a:xfrm>
            <a:custGeom>
              <a:avLst/>
              <a:gdLst/>
              <a:ahLst/>
              <a:cxnLst/>
              <a:rect l="l" t="t" r="r" b="b"/>
              <a:pathLst>
                <a:path w="978" h="527" extrusionOk="0">
                  <a:moveTo>
                    <a:pt x="314" y="0"/>
                  </a:moveTo>
                  <a:cubicBezTo>
                    <a:pt x="264" y="0"/>
                    <a:pt x="219" y="6"/>
                    <a:pt x="180" y="15"/>
                  </a:cubicBezTo>
                  <a:cubicBezTo>
                    <a:pt x="72" y="38"/>
                    <a:pt x="1" y="74"/>
                    <a:pt x="1" y="74"/>
                  </a:cubicBezTo>
                  <a:cubicBezTo>
                    <a:pt x="1" y="74"/>
                    <a:pt x="49" y="134"/>
                    <a:pt x="144" y="217"/>
                  </a:cubicBezTo>
                  <a:cubicBezTo>
                    <a:pt x="227" y="288"/>
                    <a:pt x="322" y="360"/>
                    <a:pt x="441" y="419"/>
                  </a:cubicBezTo>
                  <a:cubicBezTo>
                    <a:pt x="561" y="479"/>
                    <a:pt x="703" y="491"/>
                    <a:pt x="799" y="515"/>
                  </a:cubicBezTo>
                  <a:cubicBezTo>
                    <a:pt x="906" y="527"/>
                    <a:pt x="977" y="527"/>
                    <a:pt x="977" y="527"/>
                  </a:cubicBezTo>
                  <a:cubicBezTo>
                    <a:pt x="977" y="527"/>
                    <a:pt x="965" y="455"/>
                    <a:pt x="906" y="348"/>
                  </a:cubicBezTo>
                  <a:cubicBezTo>
                    <a:pt x="846" y="241"/>
                    <a:pt x="739" y="122"/>
                    <a:pt x="596" y="62"/>
                  </a:cubicBezTo>
                  <a:cubicBezTo>
                    <a:pt x="498" y="17"/>
                    <a:pt x="400" y="0"/>
                    <a:pt x="31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56"/>
            <p:cNvSpPr/>
            <p:nvPr/>
          </p:nvSpPr>
          <p:spPr>
            <a:xfrm>
              <a:off x="4025500" y="2731725"/>
              <a:ext cx="351250" cy="135750"/>
            </a:xfrm>
            <a:custGeom>
              <a:avLst/>
              <a:gdLst/>
              <a:ahLst/>
              <a:cxnLst/>
              <a:rect l="l" t="t" r="r" b="b"/>
              <a:pathLst>
                <a:path w="14050" h="5430" extrusionOk="0">
                  <a:moveTo>
                    <a:pt x="0" y="0"/>
                  </a:moveTo>
                  <a:cubicBezTo>
                    <a:pt x="1" y="0"/>
                    <a:pt x="3060" y="1393"/>
                    <a:pt x="6941" y="2893"/>
                  </a:cubicBezTo>
                  <a:cubicBezTo>
                    <a:pt x="10835" y="4405"/>
                    <a:pt x="14050" y="5429"/>
                    <a:pt x="14050" y="5429"/>
                  </a:cubicBezTo>
                  <a:cubicBezTo>
                    <a:pt x="14050" y="5429"/>
                    <a:pt x="10978" y="4024"/>
                    <a:pt x="7096" y="2524"/>
                  </a:cubicBezTo>
                  <a:cubicBezTo>
                    <a:pt x="3215" y="1024"/>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56"/>
            <p:cNvSpPr/>
            <p:nvPr/>
          </p:nvSpPr>
          <p:spPr>
            <a:xfrm>
              <a:off x="4029950" y="2719800"/>
              <a:ext cx="156600" cy="59575"/>
            </a:xfrm>
            <a:custGeom>
              <a:avLst/>
              <a:gdLst/>
              <a:ahLst/>
              <a:cxnLst/>
              <a:rect l="l" t="t" r="r" b="b"/>
              <a:pathLst>
                <a:path w="6264" h="2383" extrusionOk="0">
                  <a:moveTo>
                    <a:pt x="1" y="1"/>
                  </a:moveTo>
                  <a:cubicBezTo>
                    <a:pt x="1" y="1"/>
                    <a:pt x="1334" y="715"/>
                    <a:pt x="3061" y="1370"/>
                  </a:cubicBezTo>
                  <a:cubicBezTo>
                    <a:pt x="4787" y="2037"/>
                    <a:pt x="6263" y="2382"/>
                    <a:pt x="6263" y="2382"/>
                  </a:cubicBezTo>
                  <a:cubicBezTo>
                    <a:pt x="6263" y="2382"/>
                    <a:pt x="4930" y="1668"/>
                    <a:pt x="3192" y="1013"/>
                  </a:cubicBezTo>
                  <a:cubicBezTo>
                    <a:pt x="1477"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56"/>
            <p:cNvSpPr/>
            <p:nvPr/>
          </p:nvSpPr>
          <p:spPr>
            <a:xfrm>
              <a:off x="4058525" y="2714150"/>
              <a:ext cx="124750" cy="47350"/>
            </a:xfrm>
            <a:custGeom>
              <a:avLst/>
              <a:gdLst/>
              <a:ahLst/>
              <a:cxnLst/>
              <a:rect l="l" t="t" r="r" b="b"/>
              <a:pathLst>
                <a:path w="4990" h="1894" extrusionOk="0">
                  <a:moveTo>
                    <a:pt x="1" y="1"/>
                  </a:moveTo>
                  <a:cubicBezTo>
                    <a:pt x="1" y="1"/>
                    <a:pt x="1060" y="608"/>
                    <a:pt x="2430" y="1132"/>
                  </a:cubicBezTo>
                  <a:cubicBezTo>
                    <a:pt x="3799" y="1656"/>
                    <a:pt x="4989" y="1894"/>
                    <a:pt x="4989" y="1894"/>
                  </a:cubicBezTo>
                  <a:cubicBezTo>
                    <a:pt x="4989" y="1894"/>
                    <a:pt x="3942" y="1275"/>
                    <a:pt x="2561" y="763"/>
                  </a:cubicBezTo>
                  <a:cubicBezTo>
                    <a:pt x="1191" y="23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56"/>
            <p:cNvSpPr/>
            <p:nvPr/>
          </p:nvSpPr>
          <p:spPr>
            <a:xfrm>
              <a:off x="4118350" y="2718625"/>
              <a:ext cx="130400" cy="49425"/>
            </a:xfrm>
            <a:custGeom>
              <a:avLst/>
              <a:gdLst/>
              <a:ahLst/>
              <a:cxnLst/>
              <a:rect l="l" t="t" r="r" b="b"/>
              <a:pathLst>
                <a:path w="5216" h="1977" extrusionOk="0">
                  <a:moveTo>
                    <a:pt x="1" y="0"/>
                  </a:moveTo>
                  <a:cubicBezTo>
                    <a:pt x="1" y="0"/>
                    <a:pt x="1096" y="619"/>
                    <a:pt x="2537" y="1179"/>
                  </a:cubicBezTo>
                  <a:cubicBezTo>
                    <a:pt x="3978" y="1715"/>
                    <a:pt x="5216" y="1977"/>
                    <a:pt x="5216" y="1977"/>
                  </a:cubicBezTo>
                  <a:cubicBezTo>
                    <a:pt x="5216" y="1977"/>
                    <a:pt x="4120" y="1358"/>
                    <a:pt x="2680" y="798"/>
                  </a:cubicBezTo>
                  <a:cubicBezTo>
                    <a:pt x="1239" y="262"/>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56"/>
            <p:cNvSpPr/>
            <p:nvPr/>
          </p:nvSpPr>
          <p:spPr>
            <a:xfrm>
              <a:off x="5117900" y="2785300"/>
              <a:ext cx="11625" cy="60150"/>
            </a:xfrm>
            <a:custGeom>
              <a:avLst/>
              <a:gdLst/>
              <a:ahLst/>
              <a:cxnLst/>
              <a:rect l="l" t="t" r="r" b="b"/>
              <a:pathLst>
                <a:path w="465" h="2406" extrusionOk="0">
                  <a:moveTo>
                    <a:pt x="464" y="0"/>
                  </a:moveTo>
                  <a:lnTo>
                    <a:pt x="464" y="0"/>
                  </a:lnTo>
                  <a:cubicBezTo>
                    <a:pt x="464" y="0"/>
                    <a:pt x="357" y="96"/>
                    <a:pt x="214" y="322"/>
                  </a:cubicBezTo>
                  <a:cubicBezTo>
                    <a:pt x="119" y="512"/>
                    <a:pt x="0" y="846"/>
                    <a:pt x="0" y="1203"/>
                  </a:cubicBezTo>
                  <a:cubicBezTo>
                    <a:pt x="0" y="1572"/>
                    <a:pt x="95" y="1881"/>
                    <a:pt x="202" y="2096"/>
                  </a:cubicBezTo>
                  <a:cubicBezTo>
                    <a:pt x="310" y="2298"/>
                    <a:pt x="417" y="2405"/>
                    <a:pt x="417" y="2405"/>
                  </a:cubicBezTo>
                  <a:cubicBezTo>
                    <a:pt x="417" y="2405"/>
                    <a:pt x="417" y="2262"/>
                    <a:pt x="393" y="2036"/>
                  </a:cubicBezTo>
                  <a:lnTo>
                    <a:pt x="393" y="1203"/>
                  </a:lnTo>
                  <a:cubicBezTo>
                    <a:pt x="417" y="893"/>
                    <a:pt x="417" y="596"/>
                    <a:pt x="429" y="369"/>
                  </a:cubicBezTo>
                  <a:cubicBezTo>
                    <a:pt x="441" y="131"/>
                    <a:pt x="464" y="0"/>
                    <a:pt x="4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56"/>
            <p:cNvSpPr/>
            <p:nvPr/>
          </p:nvSpPr>
          <p:spPr>
            <a:xfrm>
              <a:off x="5097050" y="2811200"/>
              <a:ext cx="10750" cy="29775"/>
            </a:xfrm>
            <a:custGeom>
              <a:avLst/>
              <a:gdLst/>
              <a:ahLst/>
              <a:cxnLst/>
              <a:rect l="l" t="t" r="r" b="b"/>
              <a:pathLst>
                <a:path w="430" h="1191" extrusionOk="0">
                  <a:moveTo>
                    <a:pt x="191" y="0"/>
                  </a:moveTo>
                  <a:cubicBezTo>
                    <a:pt x="191" y="0"/>
                    <a:pt x="1" y="262"/>
                    <a:pt x="24" y="607"/>
                  </a:cubicBezTo>
                  <a:cubicBezTo>
                    <a:pt x="48" y="941"/>
                    <a:pt x="251" y="1191"/>
                    <a:pt x="251" y="1191"/>
                  </a:cubicBezTo>
                  <a:cubicBezTo>
                    <a:pt x="251" y="1191"/>
                    <a:pt x="429" y="905"/>
                    <a:pt x="417" y="583"/>
                  </a:cubicBezTo>
                  <a:cubicBezTo>
                    <a:pt x="405" y="250"/>
                    <a:pt x="191" y="0"/>
                    <a:pt x="1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56"/>
            <p:cNvSpPr/>
            <p:nvPr/>
          </p:nvSpPr>
          <p:spPr>
            <a:xfrm>
              <a:off x="5064025" y="2168250"/>
              <a:ext cx="10725" cy="52425"/>
            </a:xfrm>
            <a:custGeom>
              <a:avLst/>
              <a:gdLst/>
              <a:ahLst/>
              <a:cxnLst/>
              <a:rect l="l" t="t" r="r" b="b"/>
              <a:pathLst>
                <a:path w="429" h="2097" extrusionOk="0">
                  <a:moveTo>
                    <a:pt x="214" y="1"/>
                  </a:moveTo>
                  <a:cubicBezTo>
                    <a:pt x="214" y="1"/>
                    <a:pt x="60" y="477"/>
                    <a:pt x="24" y="1048"/>
                  </a:cubicBezTo>
                  <a:cubicBezTo>
                    <a:pt x="0" y="1608"/>
                    <a:pt x="95" y="2096"/>
                    <a:pt x="95" y="2096"/>
                  </a:cubicBezTo>
                  <a:cubicBezTo>
                    <a:pt x="95" y="2096"/>
                    <a:pt x="155" y="2001"/>
                    <a:pt x="226" y="1798"/>
                  </a:cubicBezTo>
                  <a:cubicBezTo>
                    <a:pt x="310" y="1608"/>
                    <a:pt x="393" y="1358"/>
                    <a:pt x="417" y="1060"/>
                  </a:cubicBezTo>
                  <a:cubicBezTo>
                    <a:pt x="429" y="763"/>
                    <a:pt x="381" y="489"/>
                    <a:pt x="322" y="298"/>
                  </a:cubicBezTo>
                  <a:cubicBezTo>
                    <a:pt x="274" y="120"/>
                    <a:pt x="214" y="1"/>
                    <a:pt x="2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56"/>
            <p:cNvSpPr/>
            <p:nvPr/>
          </p:nvSpPr>
          <p:spPr>
            <a:xfrm>
              <a:off x="3860000" y="2309950"/>
              <a:ext cx="44975" cy="74425"/>
            </a:xfrm>
            <a:custGeom>
              <a:avLst/>
              <a:gdLst/>
              <a:ahLst/>
              <a:cxnLst/>
              <a:rect l="l" t="t" r="r" b="b"/>
              <a:pathLst>
                <a:path w="1799" h="2977" extrusionOk="0">
                  <a:moveTo>
                    <a:pt x="1798" y="0"/>
                  </a:moveTo>
                  <a:lnTo>
                    <a:pt x="1798" y="0"/>
                  </a:lnTo>
                  <a:cubicBezTo>
                    <a:pt x="1798" y="0"/>
                    <a:pt x="1227" y="572"/>
                    <a:pt x="727" y="1393"/>
                  </a:cubicBezTo>
                  <a:cubicBezTo>
                    <a:pt x="238" y="2226"/>
                    <a:pt x="0" y="2977"/>
                    <a:pt x="0" y="2977"/>
                  </a:cubicBezTo>
                  <a:cubicBezTo>
                    <a:pt x="0" y="2977"/>
                    <a:pt x="572" y="2417"/>
                    <a:pt x="1072" y="1595"/>
                  </a:cubicBezTo>
                  <a:cubicBezTo>
                    <a:pt x="1560" y="774"/>
                    <a:pt x="1798" y="0"/>
                    <a:pt x="1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56"/>
            <p:cNvSpPr/>
            <p:nvPr/>
          </p:nvSpPr>
          <p:spPr>
            <a:xfrm>
              <a:off x="3877250" y="2371850"/>
              <a:ext cx="14625" cy="20850"/>
            </a:xfrm>
            <a:custGeom>
              <a:avLst/>
              <a:gdLst/>
              <a:ahLst/>
              <a:cxnLst/>
              <a:rect l="l" t="t" r="r" b="b"/>
              <a:pathLst>
                <a:path w="585" h="834" extrusionOk="0">
                  <a:moveTo>
                    <a:pt x="572" y="0"/>
                  </a:moveTo>
                  <a:cubicBezTo>
                    <a:pt x="572" y="0"/>
                    <a:pt x="513" y="24"/>
                    <a:pt x="418" y="84"/>
                  </a:cubicBezTo>
                  <a:cubicBezTo>
                    <a:pt x="346" y="143"/>
                    <a:pt x="239" y="227"/>
                    <a:pt x="168" y="322"/>
                  </a:cubicBezTo>
                  <a:cubicBezTo>
                    <a:pt x="96" y="429"/>
                    <a:pt x="48" y="548"/>
                    <a:pt x="37" y="655"/>
                  </a:cubicBezTo>
                  <a:cubicBezTo>
                    <a:pt x="1" y="762"/>
                    <a:pt x="1" y="834"/>
                    <a:pt x="1" y="834"/>
                  </a:cubicBezTo>
                  <a:cubicBezTo>
                    <a:pt x="1" y="834"/>
                    <a:pt x="72" y="834"/>
                    <a:pt x="179" y="786"/>
                  </a:cubicBezTo>
                  <a:cubicBezTo>
                    <a:pt x="275" y="739"/>
                    <a:pt x="394" y="667"/>
                    <a:pt x="477" y="548"/>
                  </a:cubicBezTo>
                  <a:cubicBezTo>
                    <a:pt x="560" y="429"/>
                    <a:pt x="584" y="274"/>
                    <a:pt x="584" y="179"/>
                  </a:cubicBezTo>
                  <a:cubicBezTo>
                    <a:pt x="584"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56"/>
            <p:cNvSpPr/>
            <p:nvPr/>
          </p:nvSpPr>
          <p:spPr>
            <a:xfrm>
              <a:off x="3895125" y="2380475"/>
              <a:ext cx="16100" cy="16400"/>
            </a:xfrm>
            <a:custGeom>
              <a:avLst/>
              <a:gdLst/>
              <a:ahLst/>
              <a:cxnLst/>
              <a:rect l="l" t="t" r="r" b="b"/>
              <a:pathLst>
                <a:path w="644" h="656" extrusionOk="0">
                  <a:moveTo>
                    <a:pt x="596" y="1"/>
                  </a:moveTo>
                  <a:lnTo>
                    <a:pt x="596" y="1"/>
                  </a:lnTo>
                  <a:cubicBezTo>
                    <a:pt x="595" y="1"/>
                    <a:pt x="334" y="37"/>
                    <a:pt x="167" y="203"/>
                  </a:cubicBezTo>
                  <a:cubicBezTo>
                    <a:pt x="24" y="382"/>
                    <a:pt x="0" y="656"/>
                    <a:pt x="0" y="656"/>
                  </a:cubicBezTo>
                  <a:cubicBezTo>
                    <a:pt x="0" y="656"/>
                    <a:pt x="4" y="656"/>
                    <a:pt x="10" y="656"/>
                  </a:cubicBezTo>
                  <a:cubicBezTo>
                    <a:pt x="62" y="656"/>
                    <a:pt x="306" y="646"/>
                    <a:pt x="465" y="477"/>
                  </a:cubicBezTo>
                  <a:cubicBezTo>
                    <a:pt x="643" y="275"/>
                    <a:pt x="596" y="1"/>
                    <a:pt x="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56"/>
            <p:cNvSpPr/>
            <p:nvPr/>
          </p:nvSpPr>
          <p:spPr>
            <a:xfrm>
              <a:off x="4099000" y="1753925"/>
              <a:ext cx="31300" cy="50325"/>
            </a:xfrm>
            <a:custGeom>
              <a:avLst/>
              <a:gdLst/>
              <a:ahLst/>
              <a:cxnLst/>
              <a:rect l="l" t="t" r="r" b="b"/>
              <a:pathLst>
                <a:path w="1252" h="2013" extrusionOk="0">
                  <a:moveTo>
                    <a:pt x="1251" y="0"/>
                  </a:moveTo>
                  <a:lnTo>
                    <a:pt x="1251" y="0"/>
                  </a:lnTo>
                  <a:cubicBezTo>
                    <a:pt x="1251" y="0"/>
                    <a:pt x="811" y="357"/>
                    <a:pt x="465" y="905"/>
                  </a:cubicBezTo>
                  <a:cubicBezTo>
                    <a:pt x="120" y="1465"/>
                    <a:pt x="1" y="2012"/>
                    <a:pt x="1" y="2012"/>
                  </a:cubicBezTo>
                  <a:cubicBezTo>
                    <a:pt x="1" y="2012"/>
                    <a:pt x="453" y="1667"/>
                    <a:pt x="799" y="1107"/>
                  </a:cubicBezTo>
                  <a:cubicBezTo>
                    <a:pt x="1132" y="548"/>
                    <a:pt x="1251" y="0"/>
                    <a:pt x="125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56"/>
            <p:cNvSpPr/>
            <p:nvPr/>
          </p:nvSpPr>
          <p:spPr>
            <a:xfrm>
              <a:off x="4130275" y="1766125"/>
              <a:ext cx="14300" cy="18475"/>
            </a:xfrm>
            <a:custGeom>
              <a:avLst/>
              <a:gdLst/>
              <a:ahLst/>
              <a:cxnLst/>
              <a:rect l="l" t="t" r="r" b="b"/>
              <a:pathLst>
                <a:path w="572" h="739" extrusionOk="0">
                  <a:moveTo>
                    <a:pt x="572" y="0"/>
                  </a:moveTo>
                  <a:cubicBezTo>
                    <a:pt x="572" y="0"/>
                    <a:pt x="488" y="0"/>
                    <a:pt x="405" y="24"/>
                  </a:cubicBezTo>
                  <a:cubicBezTo>
                    <a:pt x="298" y="60"/>
                    <a:pt x="179" y="119"/>
                    <a:pt x="107" y="238"/>
                  </a:cubicBezTo>
                  <a:cubicBezTo>
                    <a:pt x="36" y="346"/>
                    <a:pt x="0" y="477"/>
                    <a:pt x="24" y="584"/>
                  </a:cubicBezTo>
                  <a:cubicBezTo>
                    <a:pt x="24" y="679"/>
                    <a:pt x="48" y="739"/>
                    <a:pt x="48" y="739"/>
                  </a:cubicBezTo>
                  <a:lnTo>
                    <a:pt x="191" y="667"/>
                  </a:lnTo>
                  <a:cubicBezTo>
                    <a:pt x="286" y="619"/>
                    <a:pt x="369" y="548"/>
                    <a:pt x="429" y="465"/>
                  </a:cubicBezTo>
                  <a:cubicBezTo>
                    <a:pt x="488" y="358"/>
                    <a:pt x="524" y="250"/>
                    <a:pt x="536" y="167"/>
                  </a:cubicBezTo>
                  <a:cubicBezTo>
                    <a:pt x="572" y="72"/>
                    <a:pt x="572" y="0"/>
                    <a:pt x="5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56"/>
            <p:cNvSpPr/>
            <p:nvPr/>
          </p:nvSpPr>
          <p:spPr>
            <a:xfrm>
              <a:off x="3648350" y="2253075"/>
              <a:ext cx="34575" cy="42000"/>
            </a:xfrm>
            <a:custGeom>
              <a:avLst/>
              <a:gdLst/>
              <a:ahLst/>
              <a:cxnLst/>
              <a:rect l="l" t="t" r="r" b="b"/>
              <a:pathLst>
                <a:path w="1383" h="1680" extrusionOk="0">
                  <a:moveTo>
                    <a:pt x="1382" y="1"/>
                  </a:moveTo>
                  <a:lnTo>
                    <a:pt x="1382" y="1"/>
                  </a:lnTo>
                  <a:cubicBezTo>
                    <a:pt x="1382" y="1"/>
                    <a:pt x="918" y="251"/>
                    <a:pt x="549" y="715"/>
                  </a:cubicBezTo>
                  <a:cubicBezTo>
                    <a:pt x="156" y="1180"/>
                    <a:pt x="1" y="1680"/>
                    <a:pt x="1" y="1680"/>
                  </a:cubicBezTo>
                  <a:cubicBezTo>
                    <a:pt x="1" y="1680"/>
                    <a:pt x="465" y="1430"/>
                    <a:pt x="846" y="965"/>
                  </a:cubicBezTo>
                  <a:cubicBezTo>
                    <a:pt x="1227" y="513"/>
                    <a:pt x="138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56"/>
            <p:cNvSpPr/>
            <p:nvPr/>
          </p:nvSpPr>
          <p:spPr>
            <a:xfrm>
              <a:off x="3665325" y="2277200"/>
              <a:ext cx="19975" cy="22950"/>
            </a:xfrm>
            <a:custGeom>
              <a:avLst/>
              <a:gdLst/>
              <a:ahLst/>
              <a:cxnLst/>
              <a:rect l="l" t="t" r="r" b="b"/>
              <a:pathLst>
                <a:path w="799" h="918" extrusionOk="0">
                  <a:moveTo>
                    <a:pt x="798" y="0"/>
                  </a:moveTo>
                  <a:lnTo>
                    <a:pt x="798" y="0"/>
                  </a:lnTo>
                  <a:cubicBezTo>
                    <a:pt x="798" y="0"/>
                    <a:pt x="465" y="84"/>
                    <a:pt x="251" y="334"/>
                  </a:cubicBezTo>
                  <a:cubicBezTo>
                    <a:pt x="24" y="572"/>
                    <a:pt x="1" y="917"/>
                    <a:pt x="1" y="917"/>
                  </a:cubicBezTo>
                  <a:cubicBezTo>
                    <a:pt x="1" y="917"/>
                    <a:pt x="322" y="834"/>
                    <a:pt x="548" y="584"/>
                  </a:cubicBezTo>
                  <a:cubicBezTo>
                    <a:pt x="774" y="346"/>
                    <a:pt x="798" y="0"/>
                    <a:pt x="79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56"/>
            <p:cNvSpPr/>
            <p:nvPr/>
          </p:nvSpPr>
          <p:spPr>
            <a:xfrm>
              <a:off x="4449050" y="2891250"/>
              <a:ext cx="460800" cy="175350"/>
            </a:xfrm>
            <a:custGeom>
              <a:avLst/>
              <a:gdLst/>
              <a:ahLst/>
              <a:cxnLst/>
              <a:rect l="l" t="t" r="r" b="b"/>
              <a:pathLst>
                <a:path w="18432" h="7014" extrusionOk="0">
                  <a:moveTo>
                    <a:pt x="1" y="1"/>
                  </a:moveTo>
                  <a:cubicBezTo>
                    <a:pt x="1" y="1"/>
                    <a:pt x="4049" y="1751"/>
                    <a:pt x="9145" y="3692"/>
                  </a:cubicBezTo>
                  <a:cubicBezTo>
                    <a:pt x="14229" y="5621"/>
                    <a:pt x="18432" y="7014"/>
                    <a:pt x="18432" y="7014"/>
                  </a:cubicBezTo>
                  <a:cubicBezTo>
                    <a:pt x="18432" y="7014"/>
                    <a:pt x="14383" y="5252"/>
                    <a:pt x="9288" y="3323"/>
                  </a:cubicBezTo>
                  <a:cubicBezTo>
                    <a:pt x="4204" y="138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56"/>
            <p:cNvSpPr/>
            <p:nvPr/>
          </p:nvSpPr>
          <p:spPr>
            <a:xfrm>
              <a:off x="4925600" y="3071050"/>
              <a:ext cx="52125" cy="19675"/>
            </a:xfrm>
            <a:custGeom>
              <a:avLst/>
              <a:gdLst/>
              <a:ahLst/>
              <a:cxnLst/>
              <a:rect l="l" t="t" r="r" b="b"/>
              <a:pathLst>
                <a:path w="2085" h="787" extrusionOk="0">
                  <a:moveTo>
                    <a:pt x="1" y="0"/>
                  </a:moveTo>
                  <a:cubicBezTo>
                    <a:pt x="1" y="0"/>
                    <a:pt x="382" y="357"/>
                    <a:pt x="965" y="572"/>
                  </a:cubicBezTo>
                  <a:cubicBezTo>
                    <a:pt x="1548" y="786"/>
                    <a:pt x="2084" y="786"/>
                    <a:pt x="2084" y="786"/>
                  </a:cubicBezTo>
                  <a:cubicBezTo>
                    <a:pt x="2084" y="786"/>
                    <a:pt x="1691" y="429"/>
                    <a:pt x="1108" y="203"/>
                  </a:cubicBezTo>
                  <a:cubicBezTo>
                    <a:pt x="525"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56"/>
            <p:cNvSpPr/>
            <p:nvPr/>
          </p:nvSpPr>
          <p:spPr>
            <a:xfrm>
              <a:off x="4994950" y="3093775"/>
              <a:ext cx="31875" cy="13500"/>
            </a:xfrm>
            <a:custGeom>
              <a:avLst/>
              <a:gdLst/>
              <a:ahLst/>
              <a:cxnLst/>
              <a:rect l="l" t="t" r="r" b="b"/>
              <a:pathLst>
                <a:path w="1275" h="540" extrusionOk="0">
                  <a:moveTo>
                    <a:pt x="240" y="0"/>
                  </a:moveTo>
                  <a:cubicBezTo>
                    <a:pt x="98" y="0"/>
                    <a:pt x="1" y="20"/>
                    <a:pt x="1" y="20"/>
                  </a:cubicBezTo>
                  <a:cubicBezTo>
                    <a:pt x="1" y="20"/>
                    <a:pt x="215" y="318"/>
                    <a:pt x="572" y="460"/>
                  </a:cubicBezTo>
                  <a:cubicBezTo>
                    <a:pt x="732" y="523"/>
                    <a:pt x="899" y="539"/>
                    <a:pt x="1031" y="539"/>
                  </a:cubicBezTo>
                  <a:cubicBezTo>
                    <a:pt x="1174" y="539"/>
                    <a:pt x="1275" y="520"/>
                    <a:pt x="1275" y="520"/>
                  </a:cubicBezTo>
                  <a:cubicBezTo>
                    <a:pt x="1275" y="520"/>
                    <a:pt x="1049" y="222"/>
                    <a:pt x="703" y="79"/>
                  </a:cubicBezTo>
                  <a:cubicBezTo>
                    <a:pt x="538" y="17"/>
                    <a:pt x="370" y="0"/>
                    <a:pt x="24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56"/>
            <p:cNvSpPr/>
            <p:nvPr/>
          </p:nvSpPr>
          <p:spPr>
            <a:xfrm>
              <a:off x="5042275" y="3114625"/>
              <a:ext cx="26825" cy="11900"/>
            </a:xfrm>
            <a:custGeom>
              <a:avLst/>
              <a:gdLst/>
              <a:ahLst/>
              <a:cxnLst/>
              <a:rect l="l" t="t" r="r" b="b"/>
              <a:pathLst>
                <a:path w="1073" h="476" extrusionOk="0">
                  <a:moveTo>
                    <a:pt x="272" y="0"/>
                  </a:moveTo>
                  <a:cubicBezTo>
                    <a:pt x="116" y="0"/>
                    <a:pt x="1" y="31"/>
                    <a:pt x="1" y="31"/>
                  </a:cubicBezTo>
                  <a:cubicBezTo>
                    <a:pt x="1" y="31"/>
                    <a:pt x="168" y="305"/>
                    <a:pt x="465" y="424"/>
                  </a:cubicBezTo>
                  <a:cubicBezTo>
                    <a:pt x="572" y="463"/>
                    <a:pt x="681" y="475"/>
                    <a:pt x="776" y="475"/>
                  </a:cubicBezTo>
                  <a:cubicBezTo>
                    <a:pt x="946" y="475"/>
                    <a:pt x="1072" y="436"/>
                    <a:pt x="1072" y="436"/>
                  </a:cubicBezTo>
                  <a:cubicBezTo>
                    <a:pt x="1072" y="436"/>
                    <a:pt x="906" y="162"/>
                    <a:pt x="608" y="55"/>
                  </a:cubicBezTo>
                  <a:cubicBezTo>
                    <a:pt x="492" y="13"/>
                    <a:pt x="373" y="0"/>
                    <a:pt x="27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56"/>
            <p:cNvSpPr/>
            <p:nvPr/>
          </p:nvSpPr>
          <p:spPr>
            <a:xfrm>
              <a:off x="5104500" y="3139425"/>
              <a:ext cx="44375" cy="16800"/>
            </a:xfrm>
            <a:custGeom>
              <a:avLst/>
              <a:gdLst/>
              <a:ahLst/>
              <a:cxnLst/>
              <a:rect l="l" t="t" r="r" b="b"/>
              <a:pathLst>
                <a:path w="1775" h="672" extrusionOk="0">
                  <a:moveTo>
                    <a:pt x="102" y="1"/>
                  </a:moveTo>
                  <a:cubicBezTo>
                    <a:pt x="37" y="1"/>
                    <a:pt x="0" y="4"/>
                    <a:pt x="0" y="4"/>
                  </a:cubicBezTo>
                  <a:cubicBezTo>
                    <a:pt x="0" y="4"/>
                    <a:pt x="322" y="325"/>
                    <a:pt x="822" y="516"/>
                  </a:cubicBezTo>
                  <a:cubicBezTo>
                    <a:pt x="1207" y="657"/>
                    <a:pt x="1578" y="671"/>
                    <a:pt x="1717" y="671"/>
                  </a:cubicBezTo>
                  <a:cubicBezTo>
                    <a:pt x="1754" y="671"/>
                    <a:pt x="1774" y="670"/>
                    <a:pt x="1774" y="670"/>
                  </a:cubicBezTo>
                  <a:cubicBezTo>
                    <a:pt x="1774" y="670"/>
                    <a:pt x="1441" y="325"/>
                    <a:pt x="953" y="147"/>
                  </a:cubicBezTo>
                  <a:cubicBezTo>
                    <a:pt x="596" y="19"/>
                    <a:pt x="263" y="1"/>
                    <a:pt x="1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56"/>
            <p:cNvSpPr/>
            <p:nvPr/>
          </p:nvSpPr>
          <p:spPr>
            <a:xfrm>
              <a:off x="3391175" y="2492100"/>
              <a:ext cx="606350" cy="231000"/>
            </a:xfrm>
            <a:custGeom>
              <a:avLst/>
              <a:gdLst/>
              <a:ahLst/>
              <a:cxnLst/>
              <a:rect l="l" t="t" r="r" b="b"/>
              <a:pathLst>
                <a:path w="24254" h="9240" extrusionOk="0">
                  <a:moveTo>
                    <a:pt x="1" y="1"/>
                  </a:moveTo>
                  <a:cubicBezTo>
                    <a:pt x="2" y="1"/>
                    <a:pt x="5359" y="2263"/>
                    <a:pt x="12050" y="4799"/>
                  </a:cubicBezTo>
                  <a:cubicBezTo>
                    <a:pt x="18753" y="7347"/>
                    <a:pt x="24254" y="9240"/>
                    <a:pt x="24254" y="9240"/>
                  </a:cubicBezTo>
                  <a:cubicBezTo>
                    <a:pt x="24254" y="9240"/>
                    <a:pt x="18896" y="6978"/>
                    <a:pt x="12205" y="4430"/>
                  </a:cubicBezTo>
                  <a:cubicBezTo>
                    <a:pt x="5502" y="1882"/>
                    <a:pt x="2"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56"/>
            <p:cNvSpPr/>
            <p:nvPr/>
          </p:nvSpPr>
          <p:spPr>
            <a:xfrm>
              <a:off x="3365875" y="2483750"/>
              <a:ext cx="10450" cy="7200"/>
            </a:xfrm>
            <a:custGeom>
              <a:avLst/>
              <a:gdLst/>
              <a:ahLst/>
              <a:cxnLst/>
              <a:rect l="l" t="t" r="r" b="b"/>
              <a:pathLst>
                <a:path w="418" h="288" extrusionOk="0">
                  <a:moveTo>
                    <a:pt x="178" y="0"/>
                  </a:moveTo>
                  <a:cubicBezTo>
                    <a:pt x="157" y="0"/>
                    <a:pt x="144" y="1"/>
                    <a:pt x="144" y="1"/>
                  </a:cubicBezTo>
                  <a:cubicBezTo>
                    <a:pt x="144" y="1"/>
                    <a:pt x="1" y="156"/>
                    <a:pt x="25" y="227"/>
                  </a:cubicBezTo>
                  <a:cubicBezTo>
                    <a:pt x="51" y="281"/>
                    <a:pt x="172" y="288"/>
                    <a:pt x="231" y="288"/>
                  </a:cubicBezTo>
                  <a:cubicBezTo>
                    <a:pt x="250" y="288"/>
                    <a:pt x="263" y="287"/>
                    <a:pt x="263" y="287"/>
                  </a:cubicBezTo>
                  <a:cubicBezTo>
                    <a:pt x="263" y="287"/>
                    <a:pt x="418" y="132"/>
                    <a:pt x="382" y="61"/>
                  </a:cubicBezTo>
                  <a:cubicBezTo>
                    <a:pt x="364" y="7"/>
                    <a:pt x="239" y="0"/>
                    <a:pt x="17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56"/>
            <p:cNvSpPr/>
            <p:nvPr/>
          </p:nvSpPr>
          <p:spPr>
            <a:xfrm>
              <a:off x="3254550" y="2441875"/>
              <a:ext cx="25325" cy="11775"/>
            </a:xfrm>
            <a:custGeom>
              <a:avLst/>
              <a:gdLst/>
              <a:ahLst/>
              <a:cxnLst/>
              <a:rect l="l" t="t" r="r" b="b"/>
              <a:pathLst>
                <a:path w="1013" h="471" extrusionOk="0">
                  <a:moveTo>
                    <a:pt x="288" y="1"/>
                  </a:moveTo>
                  <a:cubicBezTo>
                    <a:pt x="124" y="1"/>
                    <a:pt x="1" y="45"/>
                    <a:pt x="1" y="45"/>
                  </a:cubicBezTo>
                  <a:cubicBezTo>
                    <a:pt x="1" y="45"/>
                    <a:pt x="144" y="307"/>
                    <a:pt x="430" y="414"/>
                  </a:cubicBezTo>
                  <a:cubicBezTo>
                    <a:pt x="532" y="457"/>
                    <a:pt x="635" y="470"/>
                    <a:pt x="726" y="470"/>
                  </a:cubicBezTo>
                  <a:cubicBezTo>
                    <a:pt x="890" y="470"/>
                    <a:pt x="1013" y="426"/>
                    <a:pt x="1013" y="426"/>
                  </a:cubicBezTo>
                  <a:cubicBezTo>
                    <a:pt x="1013" y="426"/>
                    <a:pt x="858" y="164"/>
                    <a:pt x="584" y="57"/>
                  </a:cubicBezTo>
                  <a:cubicBezTo>
                    <a:pt x="482" y="14"/>
                    <a:pt x="379" y="1"/>
                    <a:pt x="2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56"/>
            <p:cNvSpPr/>
            <p:nvPr/>
          </p:nvSpPr>
          <p:spPr>
            <a:xfrm>
              <a:off x="4807725" y="3065975"/>
              <a:ext cx="148550" cy="56575"/>
            </a:xfrm>
            <a:custGeom>
              <a:avLst/>
              <a:gdLst/>
              <a:ahLst/>
              <a:cxnLst/>
              <a:rect l="l" t="t" r="r" b="b"/>
              <a:pathLst>
                <a:path w="5942" h="2263" extrusionOk="0">
                  <a:moveTo>
                    <a:pt x="1" y="1"/>
                  </a:moveTo>
                  <a:lnTo>
                    <a:pt x="1" y="1"/>
                  </a:lnTo>
                  <a:cubicBezTo>
                    <a:pt x="1" y="1"/>
                    <a:pt x="1275" y="691"/>
                    <a:pt x="2906" y="1310"/>
                  </a:cubicBezTo>
                  <a:cubicBezTo>
                    <a:pt x="4549" y="1942"/>
                    <a:pt x="5942" y="2263"/>
                    <a:pt x="5942" y="2263"/>
                  </a:cubicBezTo>
                  <a:cubicBezTo>
                    <a:pt x="5942" y="2263"/>
                    <a:pt x="4692" y="1572"/>
                    <a:pt x="3037" y="953"/>
                  </a:cubicBezTo>
                  <a:cubicBezTo>
                    <a:pt x="1406" y="334"/>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56"/>
            <p:cNvSpPr/>
            <p:nvPr/>
          </p:nvSpPr>
          <p:spPr>
            <a:xfrm>
              <a:off x="3101575" y="2163200"/>
              <a:ext cx="25" cy="25"/>
            </a:xfrm>
            <a:custGeom>
              <a:avLst/>
              <a:gdLst/>
              <a:ahLst/>
              <a:cxnLst/>
              <a:rect l="l" t="t" r="r" b="b"/>
              <a:pathLst>
                <a:path w="1" h="1" extrusionOk="0">
                  <a:moveTo>
                    <a:pt x="0"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56"/>
            <p:cNvSpPr/>
            <p:nvPr/>
          </p:nvSpPr>
          <p:spPr>
            <a:xfrm>
              <a:off x="3335525" y="1978050"/>
              <a:ext cx="25" cy="25"/>
            </a:xfrm>
            <a:custGeom>
              <a:avLst/>
              <a:gdLst/>
              <a:ahLst/>
              <a:cxnLst/>
              <a:rect l="l" t="t" r="r" b="b"/>
              <a:pathLst>
                <a:path w="1" h="1" extrusionOk="0">
                  <a:moveTo>
                    <a:pt x="0" y="1"/>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56"/>
            <p:cNvSpPr/>
            <p:nvPr/>
          </p:nvSpPr>
          <p:spPr>
            <a:xfrm>
              <a:off x="4480000" y="1694975"/>
              <a:ext cx="472725" cy="324775"/>
            </a:xfrm>
            <a:custGeom>
              <a:avLst/>
              <a:gdLst/>
              <a:ahLst/>
              <a:cxnLst/>
              <a:rect l="l" t="t" r="r" b="b"/>
              <a:pathLst>
                <a:path w="18909" h="12991" extrusionOk="0">
                  <a:moveTo>
                    <a:pt x="18634" y="1"/>
                  </a:moveTo>
                  <a:lnTo>
                    <a:pt x="18634" y="1"/>
                  </a:lnTo>
                  <a:cubicBezTo>
                    <a:pt x="18682" y="156"/>
                    <a:pt x="18730" y="406"/>
                    <a:pt x="18741" y="715"/>
                  </a:cubicBezTo>
                  <a:cubicBezTo>
                    <a:pt x="18753" y="1346"/>
                    <a:pt x="18587" y="2299"/>
                    <a:pt x="17956" y="3204"/>
                  </a:cubicBezTo>
                  <a:cubicBezTo>
                    <a:pt x="17325" y="4120"/>
                    <a:pt x="16182" y="4894"/>
                    <a:pt x="14777" y="5335"/>
                  </a:cubicBezTo>
                  <a:cubicBezTo>
                    <a:pt x="13384" y="5787"/>
                    <a:pt x="11729" y="5894"/>
                    <a:pt x="9990" y="6109"/>
                  </a:cubicBezTo>
                  <a:cubicBezTo>
                    <a:pt x="8228" y="6299"/>
                    <a:pt x="6561" y="6752"/>
                    <a:pt x="5180" y="7430"/>
                  </a:cubicBezTo>
                  <a:cubicBezTo>
                    <a:pt x="3787" y="8097"/>
                    <a:pt x="2668" y="8966"/>
                    <a:pt x="1882" y="9811"/>
                  </a:cubicBezTo>
                  <a:cubicBezTo>
                    <a:pt x="1073" y="10657"/>
                    <a:pt x="608" y="11478"/>
                    <a:pt x="358" y="12074"/>
                  </a:cubicBezTo>
                  <a:cubicBezTo>
                    <a:pt x="215" y="12359"/>
                    <a:pt x="156" y="12586"/>
                    <a:pt x="96" y="12752"/>
                  </a:cubicBezTo>
                  <a:cubicBezTo>
                    <a:pt x="37" y="12907"/>
                    <a:pt x="1" y="12990"/>
                    <a:pt x="1" y="12990"/>
                  </a:cubicBezTo>
                  <a:cubicBezTo>
                    <a:pt x="1" y="12990"/>
                    <a:pt x="37" y="12907"/>
                    <a:pt x="108" y="12752"/>
                  </a:cubicBezTo>
                  <a:cubicBezTo>
                    <a:pt x="180" y="12609"/>
                    <a:pt x="275" y="12371"/>
                    <a:pt x="442" y="12097"/>
                  </a:cubicBezTo>
                  <a:cubicBezTo>
                    <a:pt x="739" y="11538"/>
                    <a:pt x="1251" y="10764"/>
                    <a:pt x="2085" y="10002"/>
                  </a:cubicBezTo>
                  <a:cubicBezTo>
                    <a:pt x="3692" y="8442"/>
                    <a:pt x="6609" y="7025"/>
                    <a:pt x="10050" y="6704"/>
                  </a:cubicBezTo>
                  <a:cubicBezTo>
                    <a:pt x="11764" y="6502"/>
                    <a:pt x="13467" y="6347"/>
                    <a:pt x="14931" y="5811"/>
                  </a:cubicBezTo>
                  <a:cubicBezTo>
                    <a:pt x="16396" y="5299"/>
                    <a:pt x="17587" y="4394"/>
                    <a:pt x="18194" y="3370"/>
                  </a:cubicBezTo>
                  <a:cubicBezTo>
                    <a:pt x="18813" y="2358"/>
                    <a:pt x="18908" y="1358"/>
                    <a:pt x="18813" y="715"/>
                  </a:cubicBezTo>
                  <a:cubicBezTo>
                    <a:pt x="18777" y="406"/>
                    <a:pt x="18694" y="167"/>
                    <a:pt x="186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56"/>
            <p:cNvSpPr/>
            <p:nvPr/>
          </p:nvSpPr>
          <p:spPr>
            <a:xfrm>
              <a:off x="4942875" y="1689025"/>
              <a:ext cx="163425" cy="922750"/>
            </a:xfrm>
            <a:custGeom>
              <a:avLst/>
              <a:gdLst/>
              <a:ahLst/>
              <a:cxnLst/>
              <a:rect l="l" t="t" r="r" b="b"/>
              <a:pathLst>
                <a:path w="6537" h="36910" extrusionOk="0">
                  <a:moveTo>
                    <a:pt x="0" y="1"/>
                  </a:moveTo>
                  <a:cubicBezTo>
                    <a:pt x="2" y="2"/>
                    <a:pt x="121" y="73"/>
                    <a:pt x="334" y="227"/>
                  </a:cubicBezTo>
                  <a:cubicBezTo>
                    <a:pt x="536" y="370"/>
                    <a:pt x="822" y="608"/>
                    <a:pt x="1155" y="989"/>
                  </a:cubicBezTo>
                  <a:cubicBezTo>
                    <a:pt x="1810" y="1703"/>
                    <a:pt x="2501" y="2953"/>
                    <a:pt x="3060" y="4596"/>
                  </a:cubicBezTo>
                  <a:cubicBezTo>
                    <a:pt x="3620" y="6263"/>
                    <a:pt x="4215" y="8252"/>
                    <a:pt x="4691" y="10514"/>
                  </a:cubicBezTo>
                  <a:cubicBezTo>
                    <a:pt x="5144" y="12776"/>
                    <a:pt x="5501" y="15288"/>
                    <a:pt x="5632" y="17931"/>
                  </a:cubicBezTo>
                  <a:cubicBezTo>
                    <a:pt x="5918" y="23253"/>
                    <a:pt x="5275" y="28075"/>
                    <a:pt x="4465" y="31469"/>
                  </a:cubicBezTo>
                  <a:cubicBezTo>
                    <a:pt x="4275" y="32326"/>
                    <a:pt x="4096" y="33088"/>
                    <a:pt x="3894" y="33755"/>
                  </a:cubicBezTo>
                  <a:cubicBezTo>
                    <a:pt x="3691" y="34422"/>
                    <a:pt x="3536" y="35005"/>
                    <a:pt x="3370" y="35469"/>
                  </a:cubicBezTo>
                  <a:cubicBezTo>
                    <a:pt x="3072" y="36386"/>
                    <a:pt x="2893" y="36910"/>
                    <a:pt x="2893" y="36910"/>
                  </a:cubicBezTo>
                  <a:cubicBezTo>
                    <a:pt x="2893" y="36910"/>
                    <a:pt x="3096" y="36410"/>
                    <a:pt x="3477" y="35457"/>
                  </a:cubicBezTo>
                  <a:cubicBezTo>
                    <a:pt x="3667" y="35005"/>
                    <a:pt x="3858" y="34422"/>
                    <a:pt x="4084" y="33767"/>
                  </a:cubicBezTo>
                  <a:cubicBezTo>
                    <a:pt x="4322" y="33112"/>
                    <a:pt x="4548" y="32362"/>
                    <a:pt x="4787" y="31504"/>
                  </a:cubicBezTo>
                  <a:cubicBezTo>
                    <a:pt x="5739" y="28135"/>
                    <a:pt x="6537" y="23265"/>
                    <a:pt x="6251" y="17872"/>
                  </a:cubicBezTo>
                  <a:cubicBezTo>
                    <a:pt x="6108" y="15193"/>
                    <a:pt x="5715" y="12657"/>
                    <a:pt x="5203" y="10371"/>
                  </a:cubicBezTo>
                  <a:cubicBezTo>
                    <a:pt x="4667" y="8109"/>
                    <a:pt x="3977" y="6120"/>
                    <a:pt x="3358" y="4477"/>
                  </a:cubicBezTo>
                  <a:cubicBezTo>
                    <a:pt x="2715" y="2846"/>
                    <a:pt x="1929" y="1608"/>
                    <a:pt x="1227" y="905"/>
                  </a:cubicBezTo>
                  <a:cubicBezTo>
                    <a:pt x="869" y="572"/>
                    <a:pt x="560" y="346"/>
                    <a:pt x="345" y="191"/>
                  </a:cubicBezTo>
                  <a:cubicBezTo>
                    <a:pt x="121" y="73"/>
                    <a:pt x="2" y="2"/>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56"/>
            <p:cNvSpPr/>
            <p:nvPr/>
          </p:nvSpPr>
          <p:spPr>
            <a:xfrm>
              <a:off x="4221650" y="2505975"/>
              <a:ext cx="790600" cy="210275"/>
            </a:xfrm>
            <a:custGeom>
              <a:avLst/>
              <a:gdLst/>
              <a:ahLst/>
              <a:cxnLst/>
              <a:rect l="l" t="t" r="r" b="b"/>
              <a:pathLst>
                <a:path w="31624" h="8411" extrusionOk="0">
                  <a:moveTo>
                    <a:pt x="31623" y="3934"/>
                  </a:moveTo>
                  <a:cubicBezTo>
                    <a:pt x="31623" y="3934"/>
                    <a:pt x="31516" y="3994"/>
                    <a:pt x="31314" y="4125"/>
                  </a:cubicBezTo>
                  <a:cubicBezTo>
                    <a:pt x="31516" y="4006"/>
                    <a:pt x="31623" y="3934"/>
                    <a:pt x="31623" y="3934"/>
                  </a:cubicBezTo>
                  <a:close/>
                  <a:moveTo>
                    <a:pt x="14063" y="0"/>
                  </a:moveTo>
                  <a:cubicBezTo>
                    <a:pt x="11743" y="0"/>
                    <a:pt x="9519" y="291"/>
                    <a:pt x="7573" y="910"/>
                  </a:cubicBezTo>
                  <a:cubicBezTo>
                    <a:pt x="5489" y="1589"/>
                    <a:pt x="3751" y="2660"/>
                    <a:pt x="2584" y="3827"/>
                  </a:cubicBezTo>
                  <a:cubicBezTo>
                    <a:pt x="1393" y="4994"/>
                    <a:pt x="739" y="6196"/>
                    <a:pt x="417" y="7042"/>
                  </a:cubicBezTo>
                  <a:cubicBezTo>
                    <a:pt x="238" y="7482"/>
                    <a:pt x="143" y="7816"/>
                    <a:pt x="84" y="8054"/>
                  </a:cubicBezTo>
                  <a:lnTo>
                    <a:pt x="35" y="8264"/>
                  </a:lnTo>
                  <a:lnTo>
                    <a:pt x="35" y="8264"/>
                  </a:lnTo>
                  <a:cubicBezTo>
                    <a:pt x="49" y="8208"/>
                    <a:pt x="69" y="8138"/>
                    <a:pt x="96" y="8054"/>
                  </a:cubicBezTo>
                  <a:cubicBezTo>
                    <a:pt x="179" y="7840"/>
                    <a:pt x="298" y="7506"/>
                    <a:pt x="489" y="7089"/>
                  </a:cubicBezTo>
                  <a:cubicBezTo>
                    <a:pt x="870" y="6268"/>
                    <a:pt x="1572" y="5125"/>
                    <a:pt x="2775" y="4053"/>
                  </a:cubicBezTo>
                  <a:cubicBezTo>
                    <a:pt x="3953" y="2958"/>
                    <a:pt x="5668" y="1982"/>
                    <a:pt x="7704" y="1410"/>
                  </a:cubicBezTo>
                  <a:cubicBezTo>
                    <a:pt x="9608" y="853"/>
                    <a:pt x="11804" y="609"/>
                    <a:pt x="14088" y="609"/>
                  </a:cubicBezTo>
                  <a:cubicBezTo>
                    <a:pt x="14245" y="609"/>
                    <a:pt x="14403" y="610"/>
                    <a:pt x="14562" y="612"/>
                  </a:cubicBezTo>
                  <a:cubicBezTo>
                    <a:pt x="15800" y="648"/>
                    <a:pt x="16991" y="767"/>
                    <a:pt x="18110" y="1053"/>
                  </a:cubicBezTo>
                  <a:cubicBezTo>
                    <a:pt x="19229" y="1315"/>
                    <a:pt x="20229" y="1744"/>
                    <a:pt x="21205" y="2220"/>
                  </a:cubicBezTo>
                  <a:cubicBezTo>
                    <a:pt x="23110" y="3196"/>
                    <a:pt x="24849" y="4184"/>
                    <a:pt x="26468" y="4565"/>
                  </a:cubicBezTo>
                  <a:cubicBezTo>
                    <a:pt x="27191" y="4753"/>
                    <a:pt x="27868" y="4827"/>
                    <a:pt x="28475" y="4827"/>
                  </a:cubicBezTo>
                  <a:cubicBezTo>
                    <a:pt x="29217" y="4827"/>
                    <a:pt x="29853" y="4716"/>
                    <a:pt x="30337" y="4565"/>
                  </a:cubicBezTo>
                  <a:cubicBezTo>
                    <a:pt x="30790" y="4411"/>
                    <a:pt x="31099" y="4244"/>
                    <a:pt x="31314" y="4125"/>
                  </a:cubicBezTo>
                  <a:lnTo>
                    <a:pt x="31314" y="4125"/>
                  </a:lnTo>
                  <a:cubicBezTo>
                    <a:pt x="31088" y="4232"/>
                    <a:pt x="30778" y="4375"/>
                    <a:pt x="30326" y="4482"/>
                  </a:cubicBezTo>
                  <a:cubicBezTo>
                    <a:pt x="29935" y="4582"/>
                    <a:pt x="29455" y="4647"/>
                    <a:pt x="28908" y="4647"/>
                  </a:cubicBezTo>
                  <a:cubicBezTo>
                    <a:pt x="28220" y="4647"/>
                    <a:pt x="27425" y="4545"/>
                    <a:pt x="26563" y="4280"/>
                  </a:cubicBezTo>
                  <a:cubicBezTo>
                    <a:pt x="25003" y="3827"/>
                    <a:pt x="23360" y="2803"/>
                    <a:pt x="21444" y="1779"/>
                  </a:cubicBezTo>
                  <a:cubicBezTo>
                    <a:pt x="20491" y="1267"/>
                    <a:pt x="19419" y="779"/>
                    <a:pt x="18253" y="481"/>
                  </a:cubicBezTo>
                  <a:cubicBezTo>
                    <a:pt x="17098" y="184"/>
                    <a:pt x="15859" y="29"/>
                    <a:pt x="14597" y="5"/>
                  </a:cubicBezTo>
                  <a:cubicBezTo>
                    <a:pt x="14419" y="2"/>
                    <a:pt x="14241" y="0"/>
                    <a:pt x="14063" y="0"/>
                  </a:cubicBezTo>
                  <a:close/>
                  <a:moveTo>
                    <a:pt x="35" y="8264"/>
                  </a:moveTo>
                  <a:cubicBezTo>
                    <a:pt x="10" y="8359"/>
                    <a:pt x="0" y="8411"/>
                    <a:pt x="0" y="8411"/>
                  </a:cubicBezTo>
                  <a:lnTo>
                    <a:pt x="35" y="8264"/>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56"/>
            <p:cNvSpPr/>
            <p:nvPr/>
          </p:nvSpPr>
          <p:spPr>
            <a:xfrm>
              <a:off x="4967575" y="1766725"/>
              <a:ext cx="70275" cy="246475"/>
            </a:xfrm>
            <a:custGeom>
              <a:avLst/>
              <a:gdLst/>
              <a:ahLst/>
              <a:cxnLst/>
              <a:rect l="l" t="t" r="r" b="b"/>
              <a:pathLst>
                <a:path w="2811" h="9859" extrusionOk="0">
                  <a:moveTo>
                    <a:pt x="0" y="0"/>
                  </a:moveTo>
                  <a:lnTo>
                    <a:pt x="0" y="0"/>
                  </a:lnTo>
                  <a:cubicBezTo>
                    <a:pt x="0" y="0"/>
                    <a:pt x="155" y="560"/>
                    <a:pt x="441" y="1453"/>
                  </a:cubicBezTo>
                  <a:cubicBezTo>
                    <a:pt x="727" y="2346"/>
                    <a:pt x="1084" y="3560"/>
                    <a:pt x="1477" y="4917"/>
                  </a:cubicBezTo>
                  <a:cubicBezTo>
                    <a:pt x="1858" y="6263"/>
                    <a:pt x="2191" y="7501"/>
                    <a:pt x="2429" y="8394"/>
                  </a:cubicBezTo>
                  <a:cubicBezTo>
                    <a:pt x="2644" y="9287"/>
                    <a:pt x="2798" y="9858"/>
                    <a:pt x="2798" y="9858"/>
                  </a:cubicBezTo>
                  <a:cubicBezTo>
                    <a:pt x="2798" y="9858"/>
                    <a:pt x="2810" y="9275"/>
                    <a:pt x="2727" y="8335"/>
                  </a:cubicBezTo>
                  <a:cubicBezTo>
                    <a:pt x="2632" y="7394"/>
                    <a:pt x="2441" y="6120"/>
                    <a:pt x="2048" y="4739"/>
                  </a:cubicBezTo>
                  <a:cubicBezTo>
                    <a:pt x="1667" y="3358"/>
                    <a:pt x="1143" y="2167"/>
                    <a:pt x="727" y="1334"/>
                  </a:cubicBezTo>
                  <a:cubicBezTo>
                    <a:pt x="310" y="500"/>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56"/>
            <p:cNvSpPr/>
            <p:nvPr/>
          </p:nvSpPr>
          <p:spPr>
            <a:xfrm>
              <a:off x="4466925" y="1872375"/>
              <a:ext cx="408700" cy="144700"/>
            </a:xfrm>
            <a:custGeom>
              <a:avLst/>
              <a:gdLst/>
              <a:ahLst/>
              <a:cxnLst/>
              <a:rect l="l" t="t" r="r" b="b"/>
              <a:pathLst>
                <a:path w="16348" h="5788" extrusionOk="0">
                  <a:moveTo>
                    <a:pt x="16347" y="1"/>
                  </a:moveTo>
                  <a:cubicBezTo>
                    <a:pt x="16347" y="1"/>
                    <a:pt x="16109" y="96"/>
                    <a:pt x="15657" y="191"/>
                  </a:cubicBezTo>
                  <a:cubicBezTo>
                    <a:pt x="15228" y="310"/>
                    <a:pt x="14585" y="513"/>
                    <a:pt x="13788" y="608"/>
                  </a:cubicBezTo>
                  <a:cubicBezTo>
                    <a:pt x="12990" y="727"/>
                    <a:pt x="12014" y="810"/>
                    <a:pt x="10942" y="846"/>
                  </a:cubicBezTo>
                  <a:cubicBezTo>
                    <a:pt x="9870" y="906"/>
                    <a:pt x="8680" y="941"/>
                    <a:pt x="7430" y="1108"/>
                  </a:cubicBezTo>
                  <a:cubicBezTo>
                    <a:pt x="6191" y="1275"/>
                    <a:pt x="5001" y="1584"/>
                    <a:pt x="4024" y="2073"/>
                  </a:cubicBezTo>
                  <a:cubicBezTo>
                    <a:pt x="3048" y="2549"/>
                    <a:pt x="2238" y="3144"/>
                    <a:pt x="1643" y="3704"/>
                  </a:cubicBezTo>
                  <a:cubicBezTo>
                    <a:pt x="1048" y="4275"/>
                    <a:pt x="643" y="4811"/>
                    <a:pt x="381" y="5180"/>
                  </a:cubicBezTo>
                  <a:cubicBezTo>
                    <a:pt x="262" y="5371"/>
                    <a:pt x="155" y="5525"/>
                    <a:pt x="95" y="5632"/>
                  </a:cubicBezTo>
                  <a:cubicBezTo>
                    <a:pt x="36" y="5740"/>
                    <a:pt x="0" y="5787"/>
                    <a:pt x="0" y="5787"/>
                  </a:cubicBezTo>
                  <a:cubicBezTo>
                    <a:pt x="0" y="5787"/>
                    <a:pt x="36" y="5752"/>
                    <a:pt x="107" y="5644"/>
                  </a:cubicBezTo>
                  <a:cubicBezTo>
                    <a:pt x="167" y="5537"/>
                    <a:pt x="274" y="5406"/>
                    <a:pt x="417" y="5228"/>
                  </a:cubicBezTo>
                  <a:cubicBezTo>
                    <a:pt x="703" y="4882"/>
                    <a:pt x="1131" y="4382"/>
                    <a:pt x="1762" y="3858"/>
                  </a:cubicBezTo>
                  <a:cubicBezTo>
                    <a:pt x="2381" y="3335"/>
                    <a:pt x="3191" y="2787"/>
                    <a:pt x="4155" y="2358"/>
                  </a:cubicBezTo>
                  <a:cubicBezTo>
                    <a:pt x="5120" y="1918"/>
                    <a:pt x="6275" y="1644"/>
                    <a:pt x="7489" y="1477"/>
                  </a:cubicBezTo>
                  <a:cubicBezTo>
                    <a:pt x="8715" y="1311"/>
                    <a:pt x="9906" y="1275"/>
                    <a:pt x="10978" y="1180"/>
                  </a:cubicBezTo>
                  <a:cubicBezTo>
                    <a:pt x="12049" y="1108"/>
                    <a:pt x="13026" y="989"/>
                    <a:pt x="13835" y="822"/>
                  </a:cubicBezTo>
                  <a:cubicBezTo>
                    <a:pt x="14633" y="680"/>
                    <a:pt x="15264" y="453"/>
                    <a:pt x="15693" y="287"/>
                  </a:cubicBezTo>
                  <a:cubicBezTo>
                    <a:pt x="16109" y="108"/>
                    <a:pt x="16347" y="1"/>
                    <a:pt x="16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56"/>
            <p:cNvSpPr/>
            <p:nvPr/>
          </p:nvSpPr>
          <p:spPr>
            <a:xfrm>
              <a:off x="4889875" y="1845000"/>
              <a:ext cx="31575" cy="22050"/>
            </a:xfrm>
            <a:custGeom>
              <a:avLst/>
              <a:gdLst/>
              <a:ahLst/>
              <a:cxnLst/>
              <a:rect l="l" t="t" r="r" b="b"/>
              <a:pathLst>
                <a:path w="1263" h="882" extrusionOk="0">
                  <a:moveTo>
                    <a:pt x="1263" y="0"/>
                  </a:moveTo>
                  <a:cubicBezTo>
                    <a:pt x="1263" y="0"/>
                    <a:pt x="870" y="60"/>
                    <a:pt x="537" y="298"/>
                  </a:cubicBezTo>
                  <a:cubicBezTo>
                    <a:pt x="191" y="536"/>
                    <a:pt x="1" y="882"/>
                    <a:pt x="1" y="882"/>
                  </a:cubicBezTo>
                  <a:cubicBezTo>
                    <a:pt x="1" y="882"/>
                    <a:pt x="370" y="822"/>
                    <a:pt x="727" y="584"/>
                  </a:cubicBezTo>
                  <a:cubicBezTo>
                    <a:pt x="1072" y="346"/>
                    <a:pt x="1263" y="1"/>
                    <a:pt x="12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56"/>
            <p:cNvSpPr/>
            <p:nvPr/>
          </p:nvSpPr>
          <p:spPr>
            <a:xfrm>
              <a:off x="5036025" y="2284350"/>
              <a:ext cx="21750" cy="156575"/>
            </a:xfrm>
            <a:custGeom>
              <a:avLst/>
              <a:gdLst/>
              <a:ahLst/>
              <a:cxnLst/>
              <a:rect l="l" t="t" r="r" b="b"/>
              <a:pathLst>
                <a:path w="870" h="6263" extrusionOk="0">
                  <a:moveTo>
                    <a:pt x="870" y="0"/>
                  </a:moveTo>
                  <a:lnTo>
                    <a:pt x="870" y="0"/>
                  </a:lnTo>
                  <a:cubicBezTo>
                    <a:pt x="870" y="0"/>
                    <a:pt x="501" y="1381"/>
                    <a:pt x="263" y="3108"/>
                  </a:cubicBezTo>
                  <a:cubicBezTo>
                    <a:pt x="25" y="4834"/>
                    <a:pt x="1" y="6263"/>
                    <a:pt x="1" y="6263"/>
                  </a:cubicBezTo>
                  <a:cubicBezTo>
                    <a:pt x="1" y="6263"/>
                    <a:pt x="370" y="4894"/>
                    <a:pt x="608" y="3155"/>
                  </a:cubicBezTo>
                  <a:cubicBezTo>
                    <a:pt x="846" y="1417"/>
                    <a:pt x="870" y="0"/>
                    <a:pt x="87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56"/>
            <p:cNvSpPr/>
            <p:nvPr/>
          </p:nvSpPr>
          <p:spPr>
            <a:xfrm>
              <a:off x="5055375" y="2246825"/>
              <a:ext cx="8950" cy="17900"/>
            </a:xfrm>
            <a:custGeom>
              <a:avLst/>
              <a:gdLst/>
              <a:ahLst/>
              <a:cxnLst/>
              <a:rect l="l" t="t" r="r" b="b"/>
              <a:pathLst>
                <a:path w="358" h="716" extrusionOk="0">
                  <a:moveTo>
                    <a:pt x="179" y="1"/>
                  </a:moveTo>
                  <a:cubicBezTo>
                    <a:pt x="179" y="1"/>
                    <a:pt x="1" y="168"/>
                    <a:pt x="1" y="358"/>
                  </a:cubicBezTo>
                  <a:cubicBezTo>
                    <a:pt x="1" y="549"/>
                    <a:pt x="179" y="715"/>
                    <a:pt x="179" y="715"/>
                  </a:cubicBezTo>
                  <a:cubicBezTo>
                    <a:pt x="179" y="715"/>
                    <a:pt x="346" y="560"/>
                    <a:pt x="358" y="358"/>
                  </a:cubicBezTo>
                  <a:cubicBezTo>
                    <a:pt x="358" y="168"/>
                    <a:pt x="179" y="1"/>
                    <a:pt x="17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56"/>
            <p:cNvSpPr/>
            <p:nvPr/>
          </p:nvSpPr>
          <p:spPr>
            <a:xfrm>
              <a:off x="4015675" y="2738550"/>
              <a:ext cx="217900" cy="124750"/>
            </a:xfrm>
            <a:custGeom>
              <a:avLst/>
              <a:gdLst/>
              <a:ahLst/>
              <a:cxnLst/>
              <a:rect l="l" t="t" r="r" b="b"/>
              <a:pathLst>
                <a:path w="8716" h="4990" extrusionOk="0">
                  <a:moveTo>
                    <a:pt x="0" y="1"/>
                  </a:moveTo>
                  <a:cubicBezTo>
                    <a:pt x="0" y="1"/>
                    <a:pt x="36" y="156"/>
                    <a:pt x="107" y="406"/>
                  </a:cubicBezTo>
                  <a:cubicBezTo>
                    <a:pt x="191" y="656"/>
                    <a:pt x="346" y="1037"/>
                    <a:pt x="596" y="1454"/>
                  </a:cubicBezTo>
                  <a:cubicBezTo>
                    <a:pt x="1084" y="2299"/>
                    <a:pt x="2096" y="3299"/>
                    <a:pt x="3465" y="3918"/>
                  </a:cubicBezTo>
                  <a:cubicBezTo>
                    <a:pt x="4846" y="4549"/>
                    <a:pt x="6191" y="4740"/>
                    <a:pt x="7144" y="4859"/>
                  </a:cubicBezTo>
                  <a:cubicBezTo>
                    <a:pt x="8120" y="4954"/>
                    <a:pt x="8716" y="4990"/>
                    <a:pt x="8716" y="4990"/>
                  </a:cubicBezTo>
                  <a:cubicBezTo>
                    <a:pt x="8716" y="4990"/>
                    <a:pt x="8132" y="4883"/>
                    <a:pt x="7192" y="4704"/>
                  </a:cubicBezTo>
                  <a:cubicBezTo>
                    <a:pt x="6251" y="4513"/>
                    <a:pt x="4941" y="4228"/>
                    <a:pt x="3632" y="3620"/>
                  </a:cubicBezTo>
                  <a:cubicBezTo>
                    <a:pt x="2310" y="3013"/>
                    <a:pt x="1298" y="2132"/>
                    <a:pt x="750" y="1358"/>
                  </a:cubicBezTo>
                  <a:cubicBezTo>
                    <a:pt x="465" y="989"/>
                    <a:pt x="274" y="644"/>
                    <a:pt x="167" y="394"/>
                  </a:cubicBezTo>
                  <a:cubicBezTo>
                    <a:pt x="48" y="14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56"/>
            <p:cNvSpPr/>
            <p:nvPr/>
          </p:nvSpPr>
          <p:spPr>
            <a:xfrm>
              <a:off x="4086800" y="2797800"/>
              <a:ext cx="25" cy="25"/>
            </a:xfrm>
            <a:custGeom>
              <a:avLst/>
              <a:gdLst/>
              <a:ahLst/>
              <a:cxnLst/>
              <a:rect l="l" t="t" r="r" b="b"/>
              <a:pathLst>
                <a:path w="1" h="1" extrusionOk="0">
                  <a:moveTo>
                    <a:pt x="1" y="0"/>
                  </a:move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56"/>
            <p:cNvSpPr/>
            <p:nvPr/>
          </p:nvSpPr>
          <p:spPr>
            <a:xfrm>
              <a:off x="4069250" y="2783800"/>
              <a:ext cx="73550" cy="37525"/>
            </a:xfrm>
            <a:custGeom>
              <a:avLst/>
              <a:gdLst/>
              <a:ahLst/>
              <a:cxnLst/>
              <a:rect l="l" t="t" r="r" b="b"/>
              <a:pathLst>
                <a:path w="2942" h="1501" extrusionOk="0">
                  <a:moveTo>
                    <a:pt x="0" y="1"/>
                  </a:moveTo>
                  <a:cubicBezTo>
                    <a:pt x="0" y="1"/>
                    <a:pt x="119" y="144"/>
                    <a:pt x="346" y="358"/>
                  </a:cubicBezTo>
                  <a:cubicBezTo>
                    <a:pt x="584" y="548"/>
                    <a:pt x="917" y="810"/>
                    <a:pt x="1334" y="1025"/>
                  </a:cubicBezTo>
                  <a:cubicBezTo>
                    <a:pt x="1751" y="1251"/>
                    <a:pt x="2143" y="1370"/>
                    <a:pt x="2441" y="1429"/>
                  </a:cubicBezTo>
                  <a:cubicBezTo>
                    <a:pt x="2739" y="1489"/>
                    <a:pt x="2941" y="1501"/>
                    <a:pt x="2941" y="1501"/>
                  </a:cubicBezTo>
                  <a:cubicBezTo>
                    <a:pt x="2941" y="1501"/>
                    <a:pt x="2263" y="1132"/>
                    <a:pt x="1489" y="715"/>
                  </a:cubicBezTo>
                  <a:cubicBezTo>
                    <a:pt x="691" y="310"/>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56"/>
            <p:cNvSpPr/>
            <p:nvPr/>
          </p:nvSpPr>
          <p:spPr>
            <a:xfrm>
              <a:off x="4090975" y="2778475"/>
              <a:ext cx="47350" cy="19350"/>
            </a:xfrm>
            <a:custGeom>
              <a:avLst/>
              <a:gdLst/>
              <a:ahLst/>
              <a:cxnLst/>
              <a:rect l="l" t="t" r="r" b="b"/>
              <a:pathLst>
                <a:path w="1894" h="774" extrusionOk="0">
                  <a:moveTo>
                    <a:pt x="195" y="1"/>
                  </a:moveTo>
                  <a:cubicBezTo>
                    <a:pt x="74" y="1"/>
                    <a:pt x="1" y="11"/>
                    <a:pt x="1" y="11"/>
                  </a:cubicBezTo>
                  <a:cubicBezTo>
                    <a:pt x="1" y="11"/>
                    <a:pt x="405" y="273"/>
                    <a:pt x="905" y="476"/>
                  </a:cubicBezTo>
                  <a:cubicBezTo>
                    <a:pt x="1417" y="678"/>
                    <a:pt x="1894" y="773"/>
                    <a:pt x="1894" y="773"/>
                  </a:cubicBezTo>
                  <a:cubicBezTo>
                    <a:pt x="1894" y="773"/>
                    <a:pt x="1596" y="380"/>
                    <a:pt x="1036" y="166"/>
                  </a:cubicBezTo>
                  <a:cubicBezTo>
                    <a:pt x="701" y="27"/>
                    <a:pt x="387" y="1"/>
                    <a:pt x="19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2000">
        <p15:prstTrans prst="fallOver"/>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18381D7-2EB3-3E1F-83B2-86BDE9073717}"/>
            </a:ext>
          </a:extLst>
        </p:cNvPr>
        <p:cNvGrpSpPr/>
        <p:nvPr/>
      </p:nvGrpSpPr>
      <p:grpSpPr>
        <a:xfrm>
          <a:off x="0" y="0"/>
          <a:ext cx="0" cy="0"/>
          <a:chOff x="0" y="0"/>
          <a:chExt cx="0" cy="0"/>
        </a:xfrm>
      </p:grpSpPr>
      <p:pic>
        <p:nvPicPr>
          <p:cNvPr id="1026" name="Picture 2" descr="ویلایار سایت بدون واسطه اجاره ویلا، سوئیت، اقامتگاه بوم گردی - از مدرسه  سپهسالار قدیم چه میدانید؟">
            <a:extLst>
              <a:ext uri="{FF2B5EF4-FFF2-40B4-BE49-F238E27FC236}">
                <a16:creationId xmlns:a16="http://schemas.microsoft.com/office/drawing/2014/main" id="{E1055DF2-2C68-BB05-DBB8-DA2658FD7A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6834" y="0"/>
            <a:ext cx="805815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8108720"/>
      </p:ext>
    </p:extLst>
  </p:cSld>
  <p:clrMapOvr>
    <a:masterClrMapping/>
  </p:clrMapOvr>
  <p:transition spd="med">
    <p:pull/>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944D10-E954-02D8-B418-4F8D1969B848}"/>
            </a:ext>
          </a:extLst>
        </p:cNvPr>
        <p:cNvGrpSpPr/>
        <p:nvPr/>
      </p:nvGrpSpPr>
      <p:grpSpPr>
        <a:xfrm>
          <a:off x="0" y="0"/>
          <a:ext cx="0" cy="0"/>
          <a:chOff x="0" y="0"/>
          <a:chExt cx="0" cy="0"/>
        </a:xfrm>
      </p:grpSpPr>
      <p:sp>
        <p:nvSpPr>
          <p:cNvPr id="2" name="AutoShape 2" descr="مدرسه سپهسالار قدیم(آدرس+تاریخچه+معماری) - پیپ قرمز">
            <a:extLst>
              <a:ext uri="{FF2B5EF4-FFF2-40B4-BE49-F238E27FC236}">
                <a16:creationId xmlns:a16="http://schemas.microsoft.com/office/drawing/2014/main" id="{3AC2D054-E2FE-0577-42ED-7B526CBAB66F}"/>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AutoShape 4" descr="مدرسه سپهسالار قدیم(آدرس+تاریخچه+معماری) - پیپ قرمز">
            <a:extLst>
              <a:ext uri="{FF2B5EF4-FFF2-40B4-BE49-F238E27FC236}">
                <a16:creationId xmlns:a16="http://schemas.microsoft.com/office/drawing/2014/main" id="{BCC87B8F-6011-AB42-7329-2532D0C47936}"/>
              </a:ext>
            </a:extLst>
          </p:cNvPr>
          <p:cNvSpPr>
            <a:spLocks noChangeAspect="1" noChangeArrowheads="1"/>
          </p:cNvSpPr>
          <p:nvPr/>
        </p:nvSpPr>
        <p:spPr bwMode="auto">
          <a:xfrm>
            <a:off x="4724400" y="25717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4102" name="Picture 6" descr="مسجد سپهسالار کجاست | عکس + آدرس و هر آنچه پیش از رفتن باید بدانید">
            <a:extLst>
              <a:ext uri="{FF2B5EF4-FFF2-40B4-BE49-F238E27FC236}">
                <a16:creationId xmlns:a16="http://schemas.microsoft.com/office/drawing/2014/main" id="{A35D469D-75C3-6D3D-BD8E-9E9503BDD0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6775" y="0"/>
            <a:ext cx="771525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4123377"/>
      </p:ext>
    </p:extLst>
  </p:cSld>
  <p:clrMapOvr>
    <a:masterClrMapping/>
  </p:clrMapOvr>
  <p:transition spd="med">
    <p:pull/>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7205094" y="315131"/>
            <a:ext cx="2319893" cy="4649083"/>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9" name="Google Shape;4579;p32"/>
          <p:cNvSpPr txBox="1">
            <a:spLocks noGrp="1"/>
          </p:cNvSpPr>
          <p:nvPr>
            <p:ph type="title"/>
          </p:nvPr>
        </p:nvSpPr>
        <p:spPr>
          <a:xfrm>
            <a:off x="2336939" y="417341"/>
            <a:ext cx="42759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800" dirty="0">
                <a:solidFill>
                  <a:srgbClr val="3F3742"/>
                </a:solidFill>
                <a:latin typeface="Cinema" panose="01000500000000020002" charset="-78"/>
                <a:ea typeface="Redressed"/>
                <a:cs typeface="B Yagut" panose="00000400000000000000" pitchFamily="2" charset="-78"/>
                <a:sym typeface="Redressed"/>
              </a:rPr>
              <a:t>توضیحات</a:t>
            </a:r>
            <a:endParaRPr dirty="0">
              <a:cs typeface="B Yagut" panose="00000400000000000000" pitchFamily="2" charset="-78"/>
            </a:endParaRPr>
          </a:p>
        </p:txBody>
      </p:sp>
      <p:sp>
        <p:nvSpPr>
          <p:cNvPr id="4580" name="Google Shape;4580;p32"/>
          <p:cNvSpPr txBox="1">
            <a:spLocks noGrp="1"/>
          </p:cNvSpPr>
          <p:nvPr>
            <p:ph type="body" idx="1"/>
          </p:nvPr>
        </p:nvSpPr>
        <p:spPr>
          <a:xfrm>
            <a:off x="419100" y="913556"/>
            <a:ext cx="6096000" cy="4192128"/>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600" dirty="0">
                <a:latin typeface="Vazir" panose="020B0603030804020204" pitchFamily="34" charset="-78"/>
                <a:cs typeface="B Yas" panose="00000400000000000000" pitchFamily="2" charset="-78"/>
              </a:rPr>
              <a:t>مدرسه سپهسالار قدیم، که اکنون به نام دانشگاه شهید مطهری شناخته می‌شود، یکی از بناهای تاریخی برجسته تهران است که در دوره قاجار پایه‌گذاری شد. این بنا به دستور میرزا حسین خان سپهسالار، صدراعظم ناصرالدین شاه قاجار، ساخته شد.1 ساخت این مجموعه در سال 1258 هجری قمری (1257 هجری شمسی) آغاز شد، اما میرزا حسین خان سپهسالار پیش از اتمام آن در سال 1260 هجری قمری درگذشت. پس از او، برادرش یحیی خان مشیرالدوله مسئولیت تکمیل این بنا را بر عهده گرفت و در سال 1303 هجری قمری (1261 هجری شمسی) به پایان رساند.</a:t>
            </a:r>
          </a:p>
          <a:p>
            <a:pPr marL="0" indent="0" algn="just" rtl="1">
              <a:lnSpc>
                <a:spcPct val="150000"/>
              </a:lnSpc>
              <a:buNone/>
            </a:pPr>
            <a:endParaRPr lang="fa-IR" sz="1600" dirty="0">
              <a:latin typeface="Vazir" panose="020B0603030804020204" pitchFamily="34" charset="-78"/>
              <a:cs typeface="B Yas" panose="00000400000000000000" pitchFamily="2" charset="-78"/>
            </a:endParaRPr>
          </a:p>
          <a:p>
            <a:pPr marL="0" indent="0" algn="just" rtl="1">
              <a:lnSpc>
                <a:spcPct val="150000"/>
              </a:lnSpc>
              <a:buNone/>
            </a:pPr>
            <a:r>
              <a:rPr lang="fa-IR" sz="1600" dirty="0">
                <a:latin typeface="Vazir" panose="020B0603030804020204" pitchFamily="34" charset="-78"/>
                <a:cs typeface="B Yas" panose="00000400000000000000" pitchFamily="2" charset="-78"/>
              </a:rPr>
              <a:t>مدرسه سپهسالار در زمان تأسیس، یکی از بزرگ‌ترین مساجد و مدارس عالی تهران محسوب می‌شد. معماری این بنا تلفیقی از معماری سنتی ایرانی و مساجد مشهور استانبول است که توسط میرزا مهدی خان شقاقی طراحی و به معماری استاد حسن قمی اجرا شد</a:t>
            </a:r>
          </a:p>
        </p:txBody>
      </p:sp>
      <p:sp>
        <p:nvSpPr>
          <p:cNvPr id="4581" name="Google Shape;4581;p32"/>
          <p:cNvSpPr/>
          <p:nvPr/>
        </p:nvSpPr>
        <p:spPr>
          <a:xfrm>
            <a:off x="228600" y="401782"/>
            <a:ext cx="6477000" cy="462741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32"/>
          <p:cNvGrpSpPr/>
          <p:nvPr/>
        </p:nvGrpSpPr>
        <p:grpSpPr>
          <a:xfrm>
            <a:off x="7128894" y="238931"/>
            <a:ext cx="2319893" cy="4649083"/>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284"/>
        <p:cNvGrpSpPr/>
        <p:nvPr/>
      </p:nvGrpSpPr>
      <p:grpSpPr>
        <a:xfrm>
          <a:off x="0" y="0"/>
          <a:ext cx="0" cy="0"/>
          <a:chOff x="0" y="0"/>
          <a:chExt cx="0" cy="0"/>
        </a:xfrm>
      </p:grpSpPr>
      <p:sp>
        <p:nvSpPr>
          <p:cNvPr id="14285" name="Google Shape;14285;p49"/>
          <p:cNvSpPr/>
          <p:nvPr/>
        </p:nvSpPr>
        <p:spPr>
          <a:xfrm>
            <a:off x="3420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86" name="Google Shape;14286;p49"/>
          <p:cNvGrpSpPr/>
          <p:nvPr/>
        </p:nvGrpSpPr>
        <p:grpSpPr>
          <a:xfrm>
            <a:off x="137167" y="895272"/>
            <a:ext cx="3283681" cy="3199291"/>
            <a:chOff x="2581550" y="1973000"/>
            <a:chExt cx="926050" cy="902200"/>
          </a:xfrm>
        </p:grpSpPr>
        <p:sp>
          <p:nvSpPr>
            <p:cNvPr id="14287" name="Google Shape;14287;p49"/>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49"/>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89" name="Google Shape;14289;p49"/>
          <p:cNvSpPr txBox="1">
            <a:spLocks noGrp="1"/>
          </p:cNvSpPr>
          <p:nvPr>
            <p:ph type="title"/>
          </p:nvPr>
        </p:nvSpPr>
        <p:spPr>
          <a:xfrm>
            <a:off x="5369258" y="139109"/>
            <a:ext cx="3637575" cy="994800"/>
          </a:xfrm>
          <a:prstGeom prst="rect">
            <a:avLst/>
          </a:prstGeom>
        </p:spPr>
        <p:txBody>
          <a:bodyPr spcFirstLastPara="1" wrap="square" lIns="91425" tIns="91425" rIns="91425" bIns="91425" anchor="t" anchorCtr="0">
            <a:noAutofit/>
          </a:bodyPr>
          <a:lstStyle/>
          <a:p>
            <a:pPr marL="0" lvl="0" indent="0" rtl="1">
              <a:spcBef>
                <a:spcPts val="0"/>
              </a:spcBef>
              <a:spcAft>
                <a:spcPts val="0"/>
              </a:spcAft>
              <a:buNone/>
            </a:pPr>
            <a:r>
              <a:rPr lang="fa-IR" sz="2800" dirty="0">
                <a:latin typeface="Cinema" panose="01000500000000020002" charset="-78"/>
                <a:cs typeface="B Yagut" panose="00000400000000000000" pitchFamily="2" charset="-78"/>
              </a:rPr>
              <a:t>هدف</a:t>
            </a:r>
            <a:endParaRPr dirty="0">
              <a:cs typeface="B Yagut" panose="00000400000000000000" pitchFamily="2" charset="-78"/>
            </a:endParaRPr>
          </a:p>
        </p:txBody>
      </p:sp>
      <p:sp>
        <p:nvSpPr>
          <p:cNvPr id="14290" name="Google Shape;14290;p49"/>
          <p:cNvSpPr txBox="1">
            <a:spLocks noGrp="1"/>
          </p:cNvSpPr>
          <p:nvPr>
            <p:ph type="subTitle" idx="1"/>
          </p:nvPr>
        </p:nvSpPr>
        <p:spPr>
          <a:xfrm>
            <a:off x="4572000" y="712709"/>
            <a:ext cx="4356227" cy="4322694"/>
          </a:xfrm>
          <a:prstGeom prst="rect">
            <a:avLst/>
          </a:prstGeom>
        </p:spPr>
        <p:txBody>
          <a:bodyPr spcFirstLastPara="1" wrap="square" lIns="91425" tIns="91425" rIns="91425" bIns="91425" anchor="t" anchorCtr="0">
            <a:noAutofit/>
          </a:bodyPr>
          <a:lstStyle/>
          <a:p>
            <a:pPr marL="0" indent="0" algn="just" rtl="1">
              <a:lnSpc>
                <a:spcPct val="150000"/>
              </a:lnSpc>
              <a:buNone/>
            </a:pPr>
            <a:r>
              <a:rPr lang="fa-IR" sz="1600" dirty="0">
                <a:latin typeface="Vazir" panose="020B0603030804020204" pitchFamily="34" charset="-78"/>
                <a:cs typeface="B Yas" panose="00000400000000000000" pitchFamily="2" charset="-78"/>
              </a:rPr>
              <a:t>به نظر می‌رسد هدف میرزا حسین خان سپهسالار از تأسیس این مدرسه، ایجاد یک مرکز آموزشی مهم و قابل مقایسه با سایر مؤسسات علمی برجسته آن زمان بوده است. تمایل او به اصلاحات و به‌جا گذاشتن آثار ارزشمند، مشابه امیرکبیر، بنیان‌گذار دارالفنون، در ساخت این مسجد-مدرسه تجلی یافته است. ساخت یک مسجد-مدرسه بزرگ در آن دوره، اقدامی رایج برای افراد بانفوذ جهت مشارکت در توسعه جامعه و آموزش بود. مقایسه این بنا با دارالفنون نشان‌دهنده قصد بنیان‌گذار برای ایجاد یک مؤسسه مدرن، حتی اگر در ابتدا بر علوم سنتی متمرکز بوده باشد، است.</a:t>
            </a:r>
          </a:p>
        </p:txBody>
      </p:sp>
      <p:sp>
        <p:nvSpPr>
          <p:cNvPr id="14292" name="Google Shape;14292;p49"/>
          <p:cNvSpPr/>
          <p:nvPr/>
        </p:nvSpPr>
        <p:spPr>
          <a:xfrm>
            <a:off x="4431400" y="170121"/>
            <a:ext cx="4575433" cy="4834270"/>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مدرسه و مسجد سپهسالار تهران(مسجد شهید مطهری)- جاهای دیدنی تهران - سفر در  ایران">
            <a:extLst>
              <a:ext uri="{FF2B5EF4-FFF2-40B4-BE49-F238E27FC236}">
                <a16:creationId xmlns:a16="http://schemas.microsoft.com/office/drawing/2014/main" id="{9A38A121-218B-07DC-9B84-D9C9A41F17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773" y="989480"/>
            <a:ext cx="3098764" cy="3010515"/>
          </a:xfrm>
          <a:prstGeom prst="ellipse">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cSld>
  <p:clrMapOvr>
    <a:masterClrMapping/>
  </p:clrMapOvr>
  <p:transition spd="med">
    <p:pull/>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108"/>
        <p:cNvGrpSpPr/>
        <p:nvPr/>
      </p:nvGrpSpPr>
      <p:grpSpPr>
        <a:xfrm>
          <a:off x="0" y="0"/>
          <a:ext cx="0" cy="0"/>
          <a:chOff x="0" y="0"/>
          <a:chExt cx="0" cy="0"/>
        </a:xfrm>
      </p:grpSpPr>
      <p:graphicFrame>
        <p:nvGraphicFramePr>
          <p:cNvPr id="13110" name="Google Shape;13110;p42"/>
          <p:cNvGraphicFramePr/>
          <p:nvPr>
            <p:extLst>
              <p:ext uri="{D42A27DB-BD31-4B8C-83A1-F6EECF244321}">
                <p14:modId xmlns:p14="http://schemas.microsoft.com/office/powerpoint/2010/main" val="1291025175"/>
              </p:ext>
            </p:extLst>
          </p:nvPr>
        </p:nvGraphicFramePr>
        <p:xfrm>
          <a:off x="942109" y="1598811"/>
          <a:ext cx="7212885" cy="2844568"/>
        </p:xfrm>
        <a:graphic>
          <a:graphicData uri="http://schemas.openxmlformats.org/drawingml/2006/table">
            <a:tbl>
              <a:tblPr>
                <a:noFill/>
                <a:tableStyleId>{C4F00717-A68E-4756-9B90-F62DB42B4039}</a:tableStyleId>
              </a:tblPr>
              <a:tblGrid>
                <a:gridCol w="7212885">
                  <a:extLst>
                    <a:ext uri="{9D8B030D-6E8A-4147-A177-3AD203B41FA5}">
                      <a16:colId xmlns:a16="http://schemas.microsoft.com/office/drawing/2014/main" val="20001"/>
                    </a:ext>
                  </a:extLst>
                </a:gridCol>
              </a:tblGrid>
              <a:tr h="711142">
                <a:tc>
                  <a:txBody>
                    <a:bodyPr/>
                    <a:lstStyle/>
                    <a:p>
                      <a:pPr marL="285750" marR="0" lvl="0" indent="-285750" algn="r"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fa-IR" sz="1600" dirty="0">
                          <a:latin typeface="Vazir" panose="020B0603030804020204" pitchFamily="34" charset="-78"/>
                          <a:cs typeface="B Yas" panose="00000400000000000000" pitchFamily="2" charset="-78"/>
                        </a:rPr>
                        <a:t>دارای ۸ مناره بلند با ارتفاع‌های متفاوت (بلندترین ۳۷ متر و کوتاه‌ترین ۲۵ متر).</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r h="711142">
                <a:tc>
                  <a:txBody>
                    <a:bodyPr/>
                    <a:lstStyle/>
                    <a:p>
                      <a:pPr marL="285750" marR="0" lvl="0" indent="-285750" algn="r"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fa-IR" sz="1600" dirty="0">
                          <a:latin typeface="Vazir" panose="020B0603030804020204" pitchFamily="34" charset="-78"/>
                          <a:cs typeface="B Yas" panose="00000400000000000000" pitchFamily="2" charset="-78"/>
                        </a:rPr>
                        <a:t>طراحی بر اساس الگوی چهارایوانی، که یکی از شاخصه‌های معماری سنتی ایرانی است.</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lgn="ctr">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1"/>
                  </a:ext>
                </a:extLst>
              </a:tr>
              <a:tr h="711142">
                <a:tc>
                  <a:txBody>
                    <a:bodyPr/>
                    <a:lstStyle/>
                    <a:p>
                      <a:pPr marL="285750" marR="0" lvl="0" indent="-285750" algn="r"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fa-IR" sz="1600" dirty="0">
                          <a:latin typeface="Vazir" panose="020B0603030804020204" pitchFamily="34" charset="-78"/>
                          <a:cs typeface="B Yas" panose="00000400000000000000" pitchFamily="2" charset="-78"/>
                        </a:rPr>
                        <a:t>استفاده از کاشی‌کاری‌های زیبا و آجرکاری‌های مستحکم در ساخت بنا.</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lgn="ctr">
                      <a:solidFill>
                        <a:schemeClr val="dk2">
                          <a:alpha val="0"/>
                        </a:schemeClr>
                      </a:solidFill>
                      <a:prstDash val="solid"/>
                      <a:round/>
                      <a:headEnd type="none" w="sm" len="sm"/>
                      <a:tailEnd type="none" w="sm" len="sm"/>
                    </a:lnT>
                    <a:lnB w="19050" cap="flat" cmpd="sng" algn="ctr">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711142">
                <a:tc>
                  <a:txBody>
                    <a:bodyPr/>
                    <a:lstStyle/>
                    <a:p>
                      <a:pPr marL="285750" marR="0" lvl="0" indent="-285750" algn="r" defTabSz="914400" rtl="1"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lang="fa-IR" sz="1600" dirty="0">
                          <a:latin typeface="Vazir" panose="020B0603030804020204" pitchFamily="34" charset="-78"/>
                          <a:cs typeface="B Yas" panose="00000400000000000000" pitchFamily="2" charset="-78"/>
                        </a:rPr>
                        <a:t>موقعیت مکانی آن در خیابان بهارستان تهران، در نزدیکی ساختمان قدیمی مجلس شورای ملی ایران.</a:t>
                      </a:r>
                    </a:p>
                  </a:txBody>
                  <a:tcPr marL="91425" marR="91425" marT="91425" marB="91425">
                    <a:lnL w="19050" cap="flat" cmpd="sng">
                      <a:solidFill>
                        <a:schemeClr val="dk2">
                          <a:alpha val="0"/>
                        </a:schemeClr>
                      </a:solidFill>
                      <a:prstDash val="solid"/>
                      <a:round/>
                      <a:headEnd type="none" w="sm" len="sm"/>
                      <a:tailEnd type="none" w="sm" len="sm"/>
                    </a:lnL>
                    <a:lnR w="19050" cap="flat" cmpd="sng" algn="ctr">
                      <a:solidFill>
                        <a:schemeClr val="dk2">
                          <a:alpha val="0"/>
                        </a:schemeClr>
                      </a:solidFill>
                      <a:prstDash val="solid"/>
                      <a:round/>
                      <a:headEnd type="none" w="sm" len="sm"/>
                      <a:tailEnd type="none" w="sm" len="sm"/>
                    </a:lnR>
                    <a:lnT w="19050" cap="flat" cmpd="sng" algn="ctr">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13111" name="Google Shape;13111;p42"/>
          <p:cNvGrpSpPr/>
          <p:nvPr/>
        </p:nvGrpSpPr>
        <p:grpSpPr>
          <a:xfrm>
            <a:off x="713247" y="1473193"/>
            <a:ext cx="7717466" cy="2993663"/>
            <a:chOff x="3013175" y="4489825"/>
            <a:chExt cx="1829000" cy="982850"/>
          </a:xfrm>
        </p:grpSpPr>
        <p:sp>
          <p:nvSpPr>
            <p:cNvPr id="13112" name="Google Shape;13112;p42"/>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2"/>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2"/>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2"/>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2"/>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2"/>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2"/>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2"/>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2"/>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2"/>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2"/>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2"/>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2"/>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2"/>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2"/>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2"/>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2"/>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2"/>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2"/>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2"/>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2"/>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2"/>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2"/>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2"/>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2"/>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2"/>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2"/>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2"/>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2"/>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2"/>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2"/>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2"/>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2"/>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2"/>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2"/>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2"/>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2"/>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2"/>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2"/>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2"/>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2"/>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2"/>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2"/>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2"/>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2"/>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2"/>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2"/>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2"/>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2"/>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2"/>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2"/>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2"/>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2"/>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2"/>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2"/>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2"/>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2"/>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2"/>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2"/>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2"/>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2"/>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2"/>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2"/>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2"/>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2"/>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2"/>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2"/>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2"/>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2"/>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2"/>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2"/>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2"/>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2"/>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2"/>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2"/>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2"/>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2"/>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2"/>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2"/>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2"/>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2"/>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2"/>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2"/>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2"/>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2"/>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2"/>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2"/>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2"/>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2"/>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2"/>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2"/>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2"/>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2"/>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2"/>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2"/>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2"/>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2"/>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2"/>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2"/>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2"/>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2"/>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2"/>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2"/>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2"/>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2"/>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2"/>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2"/>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2"/>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2"/>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2"/>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2"/>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2"/>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2"/>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2"/>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2"/>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2"/>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2"/>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2"/>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2"/>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2"/>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2"/>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2"/>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2"/>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2"/>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2"/>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2"/>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2"/>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2"/>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2"/>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2"/>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2"/>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2"/>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2"/>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2"/>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2"/>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2"/>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2"/>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2"/>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2"/>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2"/>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2"/>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2"/>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2"/>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2"/>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2"/>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2"/>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2"/>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2"/>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2"/>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2"/>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2"/>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2"/>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2"/>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2"/>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2"/>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2"/>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2"/>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2"/>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2"/>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2"/>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2"/>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2"/>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2"/>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2"/>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2"/>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2"/>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2"/>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2"/>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2"/>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2"/>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2"/>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2"/>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2"/>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2"/>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2"/>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2"/>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2"/>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pull/>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B0FA72-627E-27A0-015A-9C9B73F9D236}"/>
            </a:ext>
          </a:extLst>
        </p:cNvPr>
        <p:cNvGrpSpPr/>
        <p:nvPr/>
      </p:nvGrpSpPr>
      <p:grpSpPr>
        <a:xfrm>
          <a:off x="0" y="0"/>
          <a:ext cx="0" cy="0"/>
          <a:chOff x="0" y="0"/>
          <a:chExt cx="0" cy="0"/>
        </a:xfrm>
      </p:grpSpPr>
      <p:pic>
        <p:nvPicPr>
          <p:cNvPr id="2050" name="Picture 2" descr="معرفی کامل مسجد سپه سالار (مدرسه ی عالی شهید مطهری) | آرل">
            <a:extLst>
              <a:ext uri="{FF2B5EF4-FFF2-40B4-BE49-F238E27FC236}">
                <a16:creationId xmlns:a16="http://schemas.microsoft.com/office/drawing/2014/main" id="{635A6F56-D181-5FD0-2F94-A1FA56F66D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3925" y="0"/>
            <a:ext cx="729615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85891492"/>
      </p:ext>
    </p:extLst>
  </p:cSld>
  <p:clrMapOvr>
    <a:masterClrMapping/>
  </p:clrMapOvr>
  <p:transition spd="med">
    <p:pull/>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706DDE0-AF15-9B7E-94B7-23105D2F5369}"/>
            </a:ext>
          </a:extLst>
        </p:cNvPr>
        <p:cNvGrpSpPr/>
        <p:nvPr/>
      </p:nvGrpSpPr>
      <p:grpSpPr>
        <a:xfrm>
          <a:off x="0" y="0"/>
          <a:ext cx="0" cy="0"/>
          <a:chOff x="0" y="0"/>
          <a:chExt cx="0" cy="0"/>
        </a:xfrm>
      </p:grpSpPr>
      <p:pic>
        <p:nvPicPr>
          <p:cNvPr id="3074" name="Picture 2" descr="ویلایار سایت بدون واسطه اجاره ویلا، سوئیت، اقامتگاه بوم گردی - از مدرسه  سپهسالار قدیم چه میدانید؟">
            <a:extLst>
              <a:ext uri="{FF2B5EF4-FFF2-40B4-BE49-F238E27FC236}">
                <a16:creationId xmlns:a16="http://schemas.microsoft.com/office/drawing/2014/main" id="{48A508FF-C84C-4F13-2D72-DB9D30F68A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3164" y="249381"/>
            <a:ext cx="3610073" cy="2253095"/>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زیباترین مدرسه‌ای که از دیدنش محرومیم + عکس">
            <a:extLst>
              <a:ext uri="{FF2B5EF4-FFF2-40B4-BE49-F238E27FC236}">
                <a16:creationId xmlns:a16="http://schemas.microsoft.com/office/drawing/2014/main" id="{66834C26-E9CB-2D30-7A9E-49185C742C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164" y="2641025"/>
            <a:ext cx="3610073" cy="2253095"/>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0826681B-9BC8-E46A-DEA4-51691075E4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0764" y="249381"/>
            <a:ext cx="3435831" cy="47105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15123512"/>
      </p:ext>
    </p:extLst>
  </p:cSld>
  <p:clrMapOvr>
    <a:masterClrMapping/>
  </p:clrMapOvr>
  <p:transition spd="med">
    <p:pull/>
  </p:transition>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326</TotalTime>
  <Words>1984</Words>
  <Application>Microsoft Office PowerPoint</Application>
  <PresentationFormat>On-screen Show (16:9)</PresentationFormat>
  <Paragraphs>69</Paragraphs>
  <Slides>23</Slides>
  <Notes>16</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23</vt:i4>
      </vt:variant>
    </vt:vector>
  </HeadingPairs>
  <TitlesOfParts>
    <vt:vector size="36" baseType="lpstr">
      <vt:lpstr>B Yagut</vt:lpstr>
      <vt:lpstr>B Yas</vt:lpstr>
      <vt:lpstr>Arial</vt:lpstr>
      <vt:lpstr>Vazir</vt:lpstr>
      <vt:lpstr>Georgia</vt:lpstr>
      <vt:lpstr>Nunito Light</vt:lpstr>
      <vt:lpstr>Wingdings</vt:lpstr>
      <vt:lpstr>Merriweather</vt:lpstr>
      <vt:lpstr>Berkshire Swash</vt:lpstr>
      <vt:lpstr>Cinema</vt:lpstr>
      <vt:lpstr>Livvic</vt:lpstr>
      <vt:lpstr>Google Sans Text</vt:lpstr>
      <vt:lpstr>Writing History Thesis by Slidesgo</vt:lpstr>
      <vt:lpstr>PowerPoint Presentation</vt:lpstr>
      <vt:lpstr>مدرسه سپهسالار</vt:lpstr>
      <vt:lpstr>PowerPoint Presentation</vt:lpstr>
      <vt:lpstr>PowerPoint Presentation</vt:lpstr>
      <vt:lpstr>توضیحات</vt:lpstr>
      <vt:lpstr>هدف</vt:lpstr>
      <vt:lpstr>PowerPoint Presentation</vt:lpstr>
      <vt:lpstr>PowerPoint Presentation</vt:lpstr>
      <vt:lpstr>PowerPoint Presentation</vt:lpstr>
      <vt:lpstr>PowerPoint Presentation</vt:lpstr>
      <vt:lpstr>میرزا حسین خان سپهسالار</vt:lpstr>
      <vt:lpstr>PowerPoint Presentation</vt:lpstr>
      <vt:lpstr>PowerPoint Presentation</vt:lpstr>
      <vt:lpstr>PowerPoint Presentation</vt:lpstr>
      <vt:lpstr>PowerPoint Presentation</vt:lpstr>
      <vt:lpstr>شیوه تدریس</vt:lpstr>
      <vt:lpstr>PowerPoint Presentation</vt:lpstr>
      <vt:lpstr>PowerPoint Presentation</vt:lpstr>
      <vt:lpstr>PowerPoint Presentation</vt:lpstr>
      <vt:lpstr>PowerPoint Presentation</vt:lpstr>
      <vt:lpstr>تاثیر مدرسه سپه سالاری در آموزش ایران</vt:lpstr>
      <vt:lpstr>PowerPoint Presentation</vt:lpstr>
      <vt:lpstr>از توجه شما متشکریم</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قالب پاورپوینت تاریخ</dc:title>
  <dc:creator>amiros</dc:creator>
  <cp:lastModifiedBy>Amin Fotovat</cp:lastModifiedBy>
  <cp:revision>30</cp:revision>
  <dcterms:modified xsi:type="dcterms:W3CDTF">2025-05-05T10:12:35Z</dcterms:modified>
</cp:coreProperties>
</file>